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68" r:id="rId2"/>
    <p:sldId id="269" r:id="rId3"/>
    <p:sldId id="270" r:id="rId4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Noto Sans" panose="020B0502040504020204" pitchFamily="34"/>
      <p:regular r:id="rId10"/>
      <p:bold r:id="rId11"/>
      <p:italic r:id="rId12"/>
      <p:boldItalic r:id="rId13"/>
    </p:embeddedFont>
    <p:embeddedFont>
      <p:font typeface="游ゴシック" panose="020B0400000000000000" pitchFamily="50" charset="-128"/>
      <p:regular r:id="rId14"/>
      <p:bold r:id="rId15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4807"/>
    <a:srgbClr val="E57709"/>
    <a:srgbClr val="D36E09"/>
    <a:srgbClr val="E77809"/>
    <a:srgbClr val="DD7309"/>
    <a:srgbClr val="BC6208"/>
    <a:srgbClr val="EB78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96" dt="2019-05-06T07:06:45.466"/>
    <p1510:client id="{CA4B4732-C2ED-4AB2-91A9-672B8972435B}" v="139" dt="2019-05-06T11:39:38.8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2" autoAdjust="0"/>
    <p:restoredTop sz="91049" autoAdjust="0"/>
  </p:normalViewPr>
  <p:slideViewPr>
    <p:cSldViewPr snapToGrid="0">
      <p:cViewPr varScale="1">
        <p:scale>
          <a:sx n="66" d="100"/>
          <a:sy n="66" d="100"/>
        </p:scale>
        <p:origin x="84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CA4B4732-C2ED-4AB2-91A9-672B8972435B}"/>
    <pc:docChg chg="undo custSel addSld delSld modSld sldOrd">
      <pc:chgData name="東村邦彦 / TOUMURA，KUNIHIKO" userId="aa80352f-8581-4c8d-8917-6e2824d17308" providerId="ADAL" clId="{CA4B4732-C2ED-4AB2-91A9-672B8972435B}" dt="2019-05-06T12:00:00.257" v="360" actId="14861"/>
      <pc:docMkLst>
        <pc:docMk/>
      </pc:docMkLst>
      <pc:sldChg chg="del ord">
        <pc:chgData name="東村邦彦 / TOUMURA，KUNIHIKO" userId="aa80352f-8581-4c8d-8917-6e2824d17308" providerId="ADAL" clId="{CA4B4732-C2ED-4AB2-91A9-672B8972435B}" dt="2019-05-06T08:00:54.713" v="64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CA4B4732-C2ED-4AB2-91A9-672B8972435B}" dt="2019-05-06T08:00:54.729" v="65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CA4B4732-C2ED-4AB2-91A9-672B8972435B}" dt="2019-05-06T08:00:54.760" v="66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CA4B4732-C2ED-4AB2-91A9-672B8972435B}" dt="2019-05-06T08:00:54.776" v="67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CA4B4732-C2ED-4AB2-91A9-672B8972435B}" dt="2019-05-06T08:00:54.776" v="68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CA4B4732-C2ED-4AB2-91A9-672B8972435B}" dt="2019-05-06T08:00:54.791" v="69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CA4B4732-C2ED-4AB2-91A9-672B8972435B}" dt="2019-05-06T08:00:54.807" v="70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CA4B4732-C2ED-4AB2-91A9-672B8972435B}" dt="2019-05-06T08:00:54.807" v="71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CA4B4732-C2ED-4AB2-91A9-672B8972435B}" dt="2019-05-06T08:00:54.823" v="72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CA4B4732-C2ED-4AB2-91A9-672B8972435B}" dt="2019-05-06T08:00:44.117" v="62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CA4B4732-C2ED-4AB2-91A9-672B8972435B}" dt="2019-05-06T11:38:52.137" v="350" actId="12788"/>
        <pc:sldMkLst>
          <pc:docMk/>
          <pc:sldMk cId="1894495141" sldId="268"/>
        </pc:sldMkLst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" creationId="{172C92FA-BE87-4C65-AC88-95123B2D5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" creationId="{C0E49BF7-3889-40E4-9342-E12FDD0CA3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" creationId="{64BE3D8B-ED65-4367-8718-36F049CB0D0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5" creationId="{B069A89F-8DAB-4150-A783-34DF575040F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7" creationId="{621F1450-B6E9-4128-AE59-929A96494531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9" creationId="{ED320445-0F81-4587-A15E-B9C2C5EFB84D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0" creationId="{EC8A304B-AC73-4636-BAE1-70D13B98A55F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1" creationId="{CD6E2138-4131-483C-B98E-087FA50FDF2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2" creationId="{A5E239B6-501B-437A-906A-41A5B441CA3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3" creationId="{CD476EDE-A9F4-4E8E-B227-3764E29168EA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4" creationId="{5660B835-8D0B-4500-AC4A-2F9EBA092DF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5" creationId="{241D1296-CE89-411E-8A0F-2C0E10DE4C65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6" creationId="{7607CBC9-3F6B-4484-B625-B661B4A0411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7" creationId="{C59155E2-05CD-4959-8EC6-321AAD162EE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8" creationId="{6DDC4BEA-B5B3-4B19-9B67-711D02E8A772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9" creationId="{348AE2E3-0C3B-4F0E-A091-04D6FD251D8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1" creationId="{E1A43066-C60C-4680-B14D-D932293C89E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2" creationId="{3FBC7A46-4E9D-4CB8-96E1-626689C639E2}"/>
          </ac:spMkLst>
        </pc:spChg>
        <pc:spChg chg="add mod or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3" creationId="{98FB7312-0E92-4EC1-82C8-CD403555E553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5" creationId="{23D58275-D13D-4DA8-8D00-702B2F78D696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6" creationId="{4168925A-56FE-48D4-9C87-27864425011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7" creationId="{A544268C-B25C-44CC-9636-E4755B1A4C9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8" creationId="{4A79A88F-060B-4307-9199-DEE758EBEE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0" creationId="{A116A327-8BAA-4ECB-AD2D-7593A549763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2" creationId="{BFCC4686-5DCC-4E68-B267-BBA2C9E41557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3" creationId="{F0CCB43C-C660-41F3-ABD1-3238948DAA33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4" creationId="{A5FDF971-029E-4D04-A4BB-6D375881551B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5" creationId="{69D4BA7F-AB06-4F57-B7DD-63509FEA37C5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6" creationId="{3168A917-BB80-491F-B6E9-2E3F9E11B28F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7" creationId="{3B7A04AE-2C01-4ECA-801E-8CAC3E4D91F7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8" creationId="{C617A73C-DE32-4D98-950A-6862F38152A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9" creationId="{B1914419-BD66-4DE6-9DD4-63AB84E74980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40" creationId="{0B5ACDA3-7211-4FF8-B1BF-6DE0EB87642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1" creationId="{6D5AF9C3-806D-423F-BB62-1937615F63C7}"/>
          </ac:spMkLst>
        </pc:spChg>
        <pc:spChg chg="add mod ord">
          <ac:chgData name="東村邦彦 / TOUMURA，KUNIHIKO" userId="aa80352f-8581-4c8d-8917-6e2824d17308" providerId="ADAL" clId="{CA4B4732-C2ED-4AB2-91A9-672B8972435B}" dt="2019-05-06T11:38:52.137" v="350" actId="12788"/>
          <ac:spMkLst>
            <pc:docMk/>
            <pc:sldMk cId="1894495141" sldId="268"/>
            <ac:spMk id="43" creationId="{FB449396-0737-4FAA-934A-69ACE2FBF6F1}"/>
          </ac:spMkLst>
        </pc:spChg>
        <pc:spChg chg="add mod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4" creationId="{73084309-1DDB-417E-9174-7A34273309CB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2:11.104" v="131"/>
          <ac:spMkLst>
            <pc:docMk/>
            <pc:sldMk cId="1894495141" sldId="268"/>
            <ac:spMk id="45" creationId="{870D2E43-578B-4E46-99C1-0F61058CB886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45" creationId="{F5A0F08D-2D7A-4AD0-922F-70EF53474D20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1:21.800" v="123" actId="478"/>
          <ac:spMkLst>
            <pc:docMk/>
            <pc:sldMk cId="1894495141" sldId="268"/>
            <ac:spMk id="47" creationId="{2C2F86FF-AAC0-4791-B485-F06F2D65D4D3}"/>
          </ac:spMkLst>
        </pc:spChg>
        <pc:spChg chg="add del mod">
          <ac:chgData name="東村邦彦 / TOUMURA，KUNIHIKO" userId="aa80352f-8581-4c8d-8917-6e2824d17308" providerId="ADAL" clId="{CA4B4732-C2ED-4AB2-91A9-672B8972435B}" dt="2019-05-06T08:19:51.802" v="170"/>
          <ac:spMkLst>
            <pc:docMk/>
            <pc:sldMk cId="1894495141" sldId="268"/>
            <ac:spMk id="58" creationId="{91AAFF9A-F71E-4301-9325-B88864F89538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1" creationId="{C63C91CD-CFE7-4723-B7E9-0DCBDB252BA8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2" creationId="{B6D5D2DC-7C5E-4FF4-BE81-EE392A4A28B4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3" creationId="{23C886A5-C2C4-4A7A-90C3-7917365C1D53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5" creationId="{131C7FBD-123E-4351-B965-002995CE9F29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6" creationId="{242941F2-EF39-481C-AFC3-7A28EC26605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7" creationId="{2E3DFE92-465C-4FD3-AE2A-BBB98EDC98E1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8" creationId="{8F188404-20B6-4659-9B2C-9650AF806537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2" creationId="{08A6A49B-1E8B-4E7B-820A-79ACC2A849E2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3" creationId="{609D06E3-6CC3-4839-9BFD-79823EE176F0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4" creationId="{30C8D4D8-5F11-4645-B3E2-65BE191F10CD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5" creationId="{FACE689E-6FEC-4C44-A57D-771A7F54873E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6" creationId="{5FBC70F7-D692-4E26-B984-343BD6DFA744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7" creationId="{CA4B90E3-0140-4F01-AF14-39E12D1C3A2C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8" creationId="{3B7B8B39-491D-4C72-9185-F2B494FC350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9" creationId="{5F571BDB-AB15-431A-B3A4-1E8AAD303ADF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0" creationId="{9948E1C6-548F-4AE7-AF1E-8295382B2F6B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1" creationId="{6BA9BB75-7EAD-4EA6-964F-C23E65143EDD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2" creationId="{112021A4-E215-415F-AE72-35547B35B49A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3" creationId="{98AB445A-D814-48A4-A841-330A48A0D07F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4" creationId="{26E3128D-B964-43EF-B019-30DA3A1BA8C1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103" creationId="{54581AC0-98C4-415E-BFDE-601613205579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04" creationId="{91B78C13-C7E5-4AC0-A9D9-8986867BC2EB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6" creationId="{279C7F7C-2471-4C84-9B0D-5FBB75D811C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7" creationId="{7EECEEAE-8162-48B0-AA65-CA03302C4FE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8" creationId="{C6BC1518-1433-4F26-9289-121AFEDCA213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9" creationId="{20E92554-14DD-40AA-B098-9F7DEBAD748E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0" creationId="{69B03ABE-FD3B-4AC0-99F4-074B0DFCC481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1" creationId="{85DA2E8A-7B4B-4A92-8DC8-D8D92AC7653C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2" creationId="{243D396D-EEF3-4F5B-B7FD-4A6A45979BDB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4" creationId="{C53E5012-007E-4556-BEC9-B6DA0F63A29C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5" creationId="{93CA5A9E-4EAD-4E8F-992E-E23473691621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6" creationId="{74E29918-23A0-47D0-8E70-19F03FE3B31B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17" creationId="{12E564D7-D38A-431A-A1C9-5091CD482421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19" creationId="{D3ED5BFE-7130-452A-92DF-2AE8A0D35C9C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20" creationId="{C7741A3A-2FD4-4F1B-AB11-CC2A8C28735B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21" creationId="{488B9285-8692-49A8-A779-620CF122E0E4}"/>
          </ac:spMkLst>
        </pc:spChg>
        <pc:spChg chg="add mod">
          <ac:chgData name="東村邦彦 / TOUMURA，KUNIHIKO" userId="aa80352f-8581-4c8d-8917-6e2824d17308" providerId="ADAL" clId="{CA4B4732-C2ED-4AB2-91A9-672B8972435B}" dt="2019-05-06T11:34:46.980" v="323" actId="1582"/>
          <ac:spMkLst>
            <pc:docMk/>
            <pc:sldMk cId="1894495141" sldId="268"/>
            <ac:spMk id="122" creationId="{FC02770C-FD2B-4C50-A50E-4A4BB685699F}"/>
          </ac:spMkLst>
        </pc:spChg>
        <pc:spChg chg="add mod">
          <ac:chgData name="東村邦彦 / TOUMURA，KUNIHIKO" userId="aa80352f-8581-4c8d-8917-6e2824d17308" providerId="ADAL" clId="{CA4B4732-C2ED-4AB2-91A9-672B8972435B}" dt="2019-05-06T11:35:47.417" v="331" actId="207"/>
          <ac:spMkLst>
            <pc:docMk/>
            <pc:sldMk cId="1894495141" sldId="268"/>
            <ac:spMk id="123" creationId="{4F136876-35AF-46AD-B36C-E816080AE1A8}"/>
          </ac:spMkLst>
        </pc:spChg>
        <pc:spChg chg="add del mod">
          <ac:chgData name="東村邦彦 / TOUMURA，KUNIHIKO" userId="aa80352f-8581-4c8d-8917-6e2824d17308" providerId="ADAL" clId="{CA4B4732-C2ED-4AB2-91A9-672B8972435B}" dt="2019-05-06T11:27:06.065" v="279" actId="478"/>
          <ac:spMkLst>
            <pc:docMk/>
            <pc:sldMk cId="1894495141" sldId="268"/>
            <ac:spMk id="124" creationId="{D781E7EA-5EFB-4FFC-95E4-4F78A4444E03}"/>
          </ac:spMkLst>
        </pc:spChg>
        <pc:spChg chg="add mod">
          <ac:chgData name="東村邦彦 / TOUMURA，KUNIHIKO" userId="aa80352f-8581-4c8d-8917-6e2824d17308" providerId="ADAL" clId="{CA4B4732-C2ED-4AB2-91A9-672B8972435B}" dt="2019-05-06T11:35:47.417" v="331" actId="207"/>
          <ac:spMkLst>
            <pc:docMk/>
            <pc:sldMk cId="1894495141" sldId="268"/>
            <ac:spMk id="125" creationId="{2CB1432C-C19B-421F-9789-25134AE3B0F9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26" creationId="{E089673E-1135-4648-A418-A4933A17666B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27" creationId="{37A3C6CA-DFAA-4307-836E-8205BF1A1ABE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28" creationId="{724A53FB-F9D1-4CCC-A8AA-4C989E062712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29" creationId="{CEE04649-8BB4-43BD-9C7E-1C21C62CF4B8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30" creationId="{1145D63F-A28D-4A30-A478-E0BCF2A207D0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31" creationId="{45B8E928-5230-47D2-B2E9-9F0EEFC80F00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32" creationId="{6DDEF424-CF48-4ED4-B66A-8B3555539FBA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33" creationId="{CC2EB950-B27C-4FA9-99DA-BF170A38B10A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5" creationId="{AAEC883D-9848-4BBC-886E-B7C675C64A73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6" creationId="{A3CEC8D6-396F-44C7-A90B-94EC2E0324E8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7" creationId="{BCC2C12D-CE24-430C-BE6E-95CA3B88391F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0" creationId="{245579F6-E3E8-431F-872E-67D4DCD77677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2" creationId="{519DB2B3-EA30-42F5-8ED7-6ABA55B030E7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3" creationId="{7B94D5A7-6F8B-4281-969D-6E7A325EC0B2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4" creationId="{4DB80EE3-4AB5-47B2-A011-92C973C8D204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5" creationId="{FCB6793E-F743-4A21-91D7-8B43E9C8C85E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6" creationId="{CD051231-8CA9-4993-8F70-7D849E224AF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8" creationId="{088786DF-E058-46E6-AB4E-4C5C15F897FA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9" creationId="{751F4A34-21A2-496F-8FCF-C02F9F3F6CB9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50" creationId="{1DF8282B-B6D4-4BE2-9E78-2DFC5E25E75B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51" creationId="{112E603C-8C8B-41B7-BCCE-6FC5B4364536}"/>
          </ac:spMkLst>
        </pc:spChg>
        <pc:spChg chg="add mod">
          <ac:chgData name="東村邦彦 / TOUMURA，KUNIHIKO" userId="aa80352f-8581-4c8d-8917-6e2824d17308" providerId="ADAL" clId="{CA4B4732-C2ED-4AB2-91A9-672B8972435B}" dt="2019-05-06T11:32:33.832" v="315" actId="164"/>
          <ac:spMkLst>
            <pc:docMk/>
            <pc:sldMk cId="1894495141" sldId="268"/>
            <ac:spMk id="152" creationId="{EFA1D02E-618B-420A-9ACB-8F534CE086D2}"/>
          </ac:spMkLst>
        </pc:spChg>
        <pc:spChg chg="add del mod">
          <ac:chgData name="東村邦彦 / TOUMURA，KUNIHIKO" userId="aa80352f-8581-4c8d-8917-6e2824d17308" providerId="ADAL" clId="{CA4B4732-C2ED-4AB2-91A9-672B8972435B}" dt="2019-05-06T11:22:51.700" v="215" actId="478"/>
          <ac:spMkLst>
            <pc:docMk/>
            <pc:sldMk cId="1894495141" sldId="268"/>
            <ac:spMk id="153" creationId="{D6596D35-8FC8-4FF0-8628-74064114CA9C}"/>
          </ac:spMkLst>
        </pc:spChg>
        <pc:grpChg chg="add del mod topLvl">
          <ac:chgData name="東村邦彦 / TOUMURA，KUNIHIKO" userId="aa80352f-8581-4c8d-8917-6e2824d17308" providerId="ADAL" clId="{CA4B4732-C2ED-4AB2-91A9-672B8972435B}" dt="2019-05-06T08:11:40.268" v="126" actId="478"/>
          <ac:grpSpMkLst>
            <pc:docMk/>
            <pc:sldMk cId="1894495141" sldId="268"/>
            <ac:grpSpMk id="8" creationId="{46D57203-975E-464B-A64B-6CA4CB9DA663}"/>
          </ac:grpSpMkLst>
        </pc:grpChg>
        <pc:grpChg chg="add mod">
          <ac:chgData name="東村邦彦 / TOUMURA，KUNIHIKO" userId="aa80352f-8581-4c8d-8917-6e2824d17308" providerId="ADAL" clId="{CA4B4732-C2ED-4AB2-91A9-672B8972435B}" dt="2019-05-06T11:38:52.137" v="350" actId="12788"/>
          <ac:grpSpMkLst>
            <pc:docMk/>
            <pc:sldMk cId="1894495141" sldId="268"/>
            <ac:grpSpMk id="8" creationId="{4A147A5E-DDC0-4CE4-80FA-829ACAC169D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1:30.833" v="206" actId="478"/>
          <ac:grpSpMkLst>
            <pc:docMk/>
            <pc:sldMk cId="1894495141" sldId="268"/>
            <ac:grpSpMk id="9" creationId="{852D23A9-70B0-4527-9BE9-86413101948D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1:53.631" v="128" actId="478"/>
          <ac:grpSpMkLst>
            <pc:docMk/>
            <pc:sldMk cId="1894495141" sldId="268"/>
            <ac:grpSpMk id="24" creationId="{1C691122-CF59-4D9B-ACD1-4BE7886102FD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31" creationId="{64FFD13A-08A9-4DDB-BE3B-C10EF35F5E45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1:35.919" v="125" actId="165"/>
          <ac:grpSpMkLst>
            <pc:docMk/>
            <pc:sldMk cId="1894495141" sldId="268"/>
            <ac:grpSpMk id="42" creationId="{C9261E22-C133-4C4A-9DFA-F43B99D1B751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0:53.838" v="119" actId="165"/>
          <ac:grpSpMkLst>
            <pc:docMk/>
            <pc:sldMk cId="1894495141" sldId="268"/>
            <ac:grpSpMk id="44" creationId="{2A14A942-4BE7-480B-84B0-89D6659E6848}"/>
          </ac:grpSpMkLst>
        </pc:grpChg>
        <pc:grpChg chg="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46" creationId="{F66ED0D4-172B-43D4-BF2B-91AE4E5958F4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47" creationId="{509B4816-6A60-4767-93FB-36F1FC57AB4C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52" creationId="{7ED1B446-2C2F-4637-AEC6-97F352C605F6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4:02.281" v="174" actId="165"/>
          <ac:grpSpMkLst>
            <pc:docMk/>
            <pc:sldMk cId="1894495141" sldId="268"/>
            <ac:grpSpMk id="57" creationId="{16762C33-4EF9-4414-BA5B-EB3A673FDABF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69" creationId="{540A9C99-A32D-43C3-9A3F-EA4CE0BFF9A3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85" creationId="{225F84B8-C60D-4C77-8708-895D33BB8DD8}"/>
          </ac:grpSpMkLst>
        </pc:grpChg>
        <pc:grpChg chg="add 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05" creationId="{3DEF0555-5CA4-44B1-8919-423E814E8760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5:53.143" v="228"/>
          <ac:grpSpMkLst>
            <pc:docMk/>
            <pc:sldMk cId="1894495141" sldId="268"/>
            <ac:grpSpMk id="118" creationId="{9D6526E6-8CDE-4234-8100-32E2B9217A7E}"/>
          </ac:grpSpMkLst>
        </pc:grpChg>
        <pc:grpChg chg="add 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34" creationId="{6C5D2792-D8F5-4ABB-8BF2-52C6F39A7CD9}"/>
          </ac:grpSpMkLst>
        </pc:grpChg>
        <pc:grpChg chg="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38" creationId="{36537148-FF92-422E-A34B-A6611E99804C}"/>
          </ac:grpSpMkLst>
        </pc:grpChg>
        <pc:grpChg chg="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39" creationId="{C4259657-0734-4B97-AB81-7C2E2742CA90}"/>
          </ac:grpSpMkLst>
        </pc:grpChg>
        <pc:grpChg chg="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41" creationId="{C2F8104E-68C2-4719-A5BD-BD9C0611085B}"/>
          </ac:grpSpMkLst>
        </pc:grpChg>
        <pc:grpChg chg="mod">
          <ac:chgData name="東村邦彦 / TOUMURA，KUNIHIKO" userId="aa80352f-8581-4c8d-8917-6e2824d17308" providerId="ADAL" clId="{CA4B4732-C2ED-4AB2-91A9-672B8972435B}" dt="2019-05-06T11:38:48.407" v="349" actId="12789"/>
          <ac:grpSpMkLst>
            <pc:docMk/>
            <pc:sldMk cId="1894495141" sldId="268"/>
            <ac:grpSpMk id="147" creationId="{1CB26C3D-E79B-4F82-8196-7318753C3696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6" creationId="{6BD02C1A-9953-49F0-A36F-208BB36B591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20" creationId="{93DA269B-E0A9-4C95-BC18-497A6C34A9D5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29" creationId="{0D044128-596A-4253-990C-E25432F1610D}"/>
          </ac:cxnSpMkLst>
        </pc:cxnChg>
        <pc:cxnChg chg="add del">
          <ac:chgData name="東村邦彦 / TOUMURA，KUNIHIKO" userId="aa80352f-8581-4c8d-8917-6e2824d17308" providerId="ADAL" clId="{CA4B4732-C2ED-4AB2-91A9-672B8972435B}" dt="2019-05-06T11:21:48.150" v="208"/>
          <ac:cxnSpMkLst>
            <pc:docMk/>
            <pc:sldMk cId="1894495141" sldId="268"/>
            <ac:cxnSpMk id="64" creationId="{1635EE9B-A5F6-47DA-9973-B2857661198D}"/>
          </ac:cxnSpMkLst>
        </pc:cxnChg>
        <pc:cxnChg chg="add mod">
          <ac:chgData name="東村邦彦 / TOUMURA，KUNIHIKO" userId="aa80352f-8581-4c8d-8917-6e2824d17308" providerId="ADAL" clId="{CA4B4732-C2ED-4AB2-91A9-672B8972435B}" dt="2019-05-06T11:32:33.832" v="315" actId="164"/>
          <ac:cxnSpMkLst>
            <pc:docMk/>
            <pc:sldMk cId="1894495141" sldId="268"/>
            <ac:cxnSpMk id="113" creationId="{9AB922F3-6DCE-42FE-9CA9-78CE54E643CD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6T12:00:00.257" v="360" actId="14861"/>
        <pc:sldMkLst>
          <pc:docMk/>
          <pc:sldMk cId="2228895784" sldId="269"/>
        </pc:sldMkLst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" creationId="{2BD40CC6-BE2D-4842-A21B-ECA4915CBB4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3" creationId="{28411275-76D2-40E9-9408-652410E9EAAC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" creationId="{D3336D10-8971-44E4-8259-DD94E7E47B1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" creationId="{CF9FDD91-DDC9-4A2B-8248-3FF8C42161C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7" creationId="{CB08A0B0-B363-4A48-A70B-A0AAAE57FF47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9" creationId="{3DE675CD-AD2C-4D8E-8AF8-C9EAFD68F0C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0" creationId="{43C3F165-619F-4EFA-BA8D-335FEFD3185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1" creationId="{5720CEB1-3A32-406E-8C97-A2DACE40EA64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2" creationId="{7890E7E5-E514-44F8-90CF-E82942B24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3" creationId="{35A46004-CC87-43CC-B13D-262A38D0D65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4" creationId="{8BB6ACFB-9B4E-4302-94C0-E371E80171C0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5" creationId="{983B00C9-220E-4B48-8579-6FAC44596F92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6" creationId="{48C491F9-ACAD-4E06-8763-1483517AE44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7" creationId="{DEF4E227-B013-4FCD-A19B-8C4735080BE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8" creationId="{538D4528-8853-4071-8A58-AA328B7D616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9" creationId="{A11BD2B8-FED1-4677-9251-FD1AC582DC93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1" creationId="{716686B5-66B4-4B14-9D9C-0E14B537A44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2" creationId="{5344E536-3753-4CE7-BF9F-8AB85987AFA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3" creationId="{0FB6BB79-13EB-4A10-ACE9-6B892FF0EF0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5" creationId="{B1F39CBB-BFE8-4E1C-B287-04F5F198BFC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6" creationId="{9C1F9C9E-8477-48DD-A28F-376CB725DEA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7" creationId="{59B7AA49-DBE2-442D-B7AF-102B8A99F9E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8" creationId="{1A37B702-6EB3-4B9F-BC93-B7C25B2EEA15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1" creationId="{6EF8A0ED-C025-46A5-B495-8024752C942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2" creationId="{26A1417B-23BF-4699-BBE9-EEC833DF18BC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4" creationId="{019EABF0-6494-4C31-9E71-D1A772AB037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5" creationId="{E8597FF1-79A1-4560-B4E7-BB317DE9C101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6" creationId="{8F6068EC-C89D-417D-82E3-1249C9576EF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7" creationId="{61AF283B-AAB0-44E8-A0AE-D93656D357A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8" creationId="{DDB434E3-3A85-4B55-B1E7-A9A03F316D52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9" creationId="{18559B0F-BC23-4066-A901-B3455BB0043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0" creationId="{E4EECE28-08BE-4C6E-80D2-B8BE85364132}"/>
          </ac:spMkLst>
        </pc:spChg>
        <pc:spChg chg="add del mod ord">
          <ac:chgData name="東村邦彦 / TOUMURA，KUNIHIKO" userId="aa80352f-8581-4c8d-8917-6e2824d17308" providerId="ADAL" clId="{CA4B4732-C2ED-4AB2-91A9-672B8972435B}" dt="2019-05-06T11:37:54.965" v="341"/>
          <ac:spMkLst>
            <pc:docMk/>
            <pc:sldMk cId="2228895784" sldId="269"/>
            <ac:spMk id="42" creationId="{100572F6-2AE6-46BC-B665-9665912D1D90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3" creationId="{46351B8D-9431-4FF2-98F8-7F5C05552D63}"/>
          </ac:spMkLst>
        </pc:spChg>
        <pc:spChg chg="add del mod">
          <ac:chgData name="東村邦彦 / TOUMURA，KUNIHIKO" userId="aa80352f-8581-4c8d-8917-6e2824d17308" providerId="ADAL" clId="{CA4B4732-C2ED-4AB2-91A9-672B8972435B}" dt="2019-05-06T08:13:04.120" v="140"/>
          <ac:spMkLst>
            <pc:docMk/>
            <pc:sldMk cId="2228895784" sldId="269"/>
            <ac:spMk id="43" creationId="{666272B4-3637-43D4-9F85-B0C3EDEEB1C3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4" creationId="{534B728C-98FB-4BD5-A796-CDDA1C16475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5" creationId="{55925704-F2B9-42AA-854C-9AD534FAC675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6" creationId="{74D7A9F5-1A4B-457F-911A-9A030A0FE3CC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5" creationId="{3F1BA2C7-45E5-475F-8E35-E10594FB947E}"/>
          </ac:spMkLst>
        </pc:spChg>
        <pc:spChg chg="add del">
          <ac:chgData name="東村邦彦 / TOUMURA，KUNIHIKO" userId="aa80352f-8581-4c8d-8917-6e2824d17308" providerId="ADAL" clId="{CA4B4732-C2ED-4AB2-91A9-672B8972435B}" dt="2019-05-06T08:19:17.693" v="164"/>
          <ac:spMkLst>
            <pc:docMk/>
            <pc:sldMk cId="2228895784" sldId="269"/>
            <ac:spMk id="55" creationId="{9CD41082-DABC-478C-9C9A-B94C66731C1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6" creationId="{30FBC66F-31EA-4D04-BCD3-27AABACCF43F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7" creationId="{119D47B9-4A25-400A-9254-A90C8F01157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8" creationId="{36FA5770-2AD3-4E38-9088-1DAEAB08A323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65" creationId="{5F756929-9D40-483E-9ED5-425DCE7B9BD0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68" creationId="{9E80A169-731B-40EF-8907-31886FDB3543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69" creationId="{AF016762-4FE1-4E05-9DBB-72BAE7D95D2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0" creationId="{078F7E39-9E57-482D-B997-9885824162E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2" creationId="{1998452F-504E-4770-8A8A-58F64B71BB85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3" creationId="{87D480CA-CA7A-4264-87B1-306EB8E62CA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4" creationId="{E2D32E3D-AA7F-419D-9C3E-6750D8E2876B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8" creationId="{BEFA17D9-4759-429A-BCCF-A64423D351CE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9" creationId="{30796710-B25D-426B-AFD9-F0F3E5AF144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0" creationId="{84532D54-3053-493C-A5F3-14159BDF9C5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1" creationId="{B489F11E-31F2-4A11-B2AD-43A70416C66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2" creationId="{BC8C63B6-52A4-4486-911E-0BEC7080A5E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3" creationId="{E50E66EE-D706-47C3-8379-680D270D506E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4" creationId="{4E0D93E0-D9DA-4C03-86A9-6CDDE792C41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5" creationId="{A2F9FBC6-7A4C-415A-8B39-D466CFBB902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6" creationId="{D11A9C55-BC8B-485E-AE60-AC04E6B789B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7" creationId="{3BD0B245-B3FE-4DB1-B9DE-8664C258EE94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8" creationId="{B809022A-1DEB-43E2-99D0-5F3CDAA1EAFC}"/>
          </ac:spMkLst>
        </pc:spChg>
        <pc:spChg chg="add mod topLvl">
          <ac:chgData name="東村邦彦 / TOUMURA，KUNIHIKO" userId="aa80352f-8581-4c8d-8917-6e2824d17308" providerId="ADAL" clId="{CA4B4732-C2ED-4AB2-91A9-672B8972435B}" dt="2019-05-06T12:00:00.257" v="360" actId="14861"/>
          <ac:spMkLst>
            <pc:docMk/>
            <pc:sldMk cId="2228895784" sldId="269"/>
            <ac:spMk id="107" creationId="{E7560718-475F-4C29-BCD1-821AF7C4DADA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08" creationId="{A919148B-5FEE-4254-B1F2-EE3CA8FB732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09" creationId="{5058EC46-50CA-4E47-AA30-95447848445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1" creationId="{60232986-5865-4B8C-9B7B-C3FF40C0D23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2" creationId="{F9B4F812-D7C7-465A-8675-18B430367C1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3" creationId="{5F06EF05-0DE8-4A22-B5A6-D20BE66C0A5A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4" creationId="{10363FEB-C7D9-41D2-9CFB-3C5360CDA35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5" creationId="{99B5451D-40E9-4BFE-8CDD-21855F481357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6" creationId="{664CEE40-688C-47F6-9CF1-2305F1B5675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7" creationId="{4906FF6D-E34C-4D8C-82BA-EE5602EA80A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9" creationId="{EC8C1018-2028-4DDA-9810-6B0FEEEB119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20" creationId="{2F1F634C-1FBC-4AB6-A822-9877171EB43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21" creationId="{D84C4291-074D-4170-8D50-C22D501CD5E2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23" creationId="{D5E3DF95-21CC-4B9E-BACD-2C0EB044C70E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24" creationId="{A5F578FA-5E11-480F-91E7-33C4B58A75FC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5" creationId="{AD22422B-2374-4E68-AD8F-8D547093F696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6" creationId="{A92F8E8D-376B-4BBC-8F06-2B7F54F468DE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27" creationId="{AD887234-2B44-4184-84A9-0E3751AA7F9D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8" creationId="{5116B222-1602-4A59-BC60-24C0CD30654D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29" creationId="{57ACFEB0-3E0C-494F-AD8A-01013A8FE999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30" creationId="{AE1954CE-76DE-4C53-B9DC-F92A8641C00F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31" creationId="{D9718043-96BB-4955-B728-47D007CF6CC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32" creationId="{83269A76-4C99-4B8E-A2ED-F211B8D569A1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33" creationId="{465B0D75-B574-4553-882A-794E16CE713B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34" creationId="{325DC88B-D7F3-4DE9-A0DA-0571192D724D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35" creationId="{7AB53E06-DE03-4EB1-A2BD-17B3C2B96E40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7" creationId="{7795D095-AFF3-4806-9C58-BA7172B1A99C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8" creationId="{C93F374A-803B-4856-AA9B-34D1285060E9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9" creationId="{F5E6431A-CE9C-46E2-95AC-2159BD97AB4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2" creationId="{ECDBD8B2-086F-4742-A85F-79A84E16D2D0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4" creationId="{43C8F4F0-F3B2-457A-94EE-DD655078CF54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5" creationId="{B8BF986C-8D70-4120-B994-6F0D19DBEE1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6" creationId="{C9F87C5B-0529-482F-BD55-559CCB828673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7" creationId="{01264383-3D4E-478D-AA4B-5AB2A60C343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8" creationId="{3845D59A-E04D-49A7-B4F7-CE46E7D41455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0" creationId="{5519915A-B014-4EC6-A401-889249926EF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1" creationId="{F9DC37F7-1438-414E-B660-6044A4C4FBAD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2" creationId="{4560AEF1-782E-4F9F-84E0-5393B359C46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3" creationId="{C822D0C2-C125-4D23-8459-A4D811401AB6}"/>
          </ac:spMkLst>
        </pc:spChg>
        <pc:spChg chg="add mod">
          <ac:chgData name="東村邦彦 / TOUMURA，KUNIHIKO" userId="aa80352f-8581-4c8d-8917-6e2824d17308" providerId="ADAL" clId="{CA4B4732-C2ED-4AB2-91A9-672B8972435B}" dt="2019-05-06T11:35:04.536" v="325" actId="1582"/>
          <ac:spMkLst>
            <pc:docMk/>
            <pc:sldMk cId="2228895784" sldId="269"/>
            <ac:spMk id="154" creationId="{05CC89BA-3A94-49F1-BA95-17475DC06017}"/>
          </ac:spMkLst>
        </pc:spChg>
        <pc:spChg chg="add mod">
          <ac:chgData name="東村邦彦 / TOUMURA，KUNIHIKO" userId="aa80352f-8581-4c8d-8917-6e2824d17308" providerId="ADAL" clId="{CA4B4732-C2ED-4AB2-91A9-672B8972435B}" dt="2019-05-06T11:35:33.701" v="329" actId="207"/>
          <ac:spMkLst>
            <pc:docMk/>
            <pc:sldMk cId="2228895784" sldId="269"/>
            <ac:spMk id="155" creationId="{8F0C4CE7-3C03-4767-B682-814A101BA119}"/>
          </ac:spMkLst>
        </pc:spChg>
        <pc:spChg chg="add mod">
          <ac:chgData name="東村邦彦 / TOUMURA，KUNIHIKO" userId="aa80352f-8581-4c8d-8917-6e2824d17308" providerId="ADAL" clId="{CA4B4732-C2ED-4AB2-91A9-672B8972435B}" dt="2019-05-06T11:35:33.701" v="329" actId="207"/>
          <ac:spMkLst>
            <pc:docMk/>
            <pc:sldMk cId="2228895784" sldId="269"/>
            <ac:spMk id="156" creationId="{3A01EBF4-E6EB-44DE-ACA6-D6FCD91695D8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57" creationId="{ABD37DE9-2E7A-4F0A-9451-3C1E763C35B8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3" creationId="{55CA65C9-7D25-4244-8D35-4EADB9859B09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4" creationId="{5D0A0292-ED8D-4B7C-8ADB-21CB360116D3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5" creationId="{327A0DC5-3A48-46B1-B90A-94615CEAAE99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7" creationId="{6861F0B4-36F2-467C-8BD2-5C2184956EFE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8" creationId="{3A5AF4A7-5AB6-4CA4-AFBE-EDF804FABBBF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69" creationId="{A03F3198-5942-48E3-843A-EB9CC861B87D}"/>
          </ac:spMkLst>
        </pc:spChg>
        <pc:spChg chg="add mod">
          <ac:chgData name="東村邦彦 / TOUMURA，KUNIHIKO" userId="aa80352f-8581-4c8d-8917-6e2824d17308" providerId="ADAL" clId="{CA4B4732-C2ED-4AB2-91A9-672B8972435B}" dt="2019-05-06T11:31:54.266" v="312" actId="164"/>
          <ac:spMkLst>
            <pc:docMk/>
            <pc:sldMk cId="2228895784" sldId="269"/>
            <ac:spMk id="170" creationId="{EB918852-B512-47BF-A2F0-A3CEEDC4A2BE}"/>
          </ac:spMkLst>
        </pc:spChg>
        <pc:spChg chg="add mod ord">
          <ac:chgData name="東村邦彦 / TOUMURA，KUNIHIKO" userId="aa80352f-8581-4c8d-8917-6e2824d17308" providerId="ADAL" clId="{CA4B4732-C2ED-4AB2-91A9-672B8972435B}" dt="2019-05-06T11:39:01.173" v="352" actId="12789"/>
          <ac:spMkLst>
            <pc:docMk/>
            <pc:sldMk cId="2228895784" sldId="269"/>
            <ac:spMk id="171" creationId="{50536A90-7538-4EA2-828C-362207D77D40}"/>
          </ac:spMkLst>
        </pc:spChg>
        <pc:grpChg chg="add del mod">
          <ac:chgData name="東村邦彦 / TOUMURA，KUNIHIKO" userId="aa80352f-8581-4c8d-8917-6e2824d17308" providerId="ADAL" clId="{CA4B4732-C2ED-4AB2-91A9-672B8972435B}" dt="2019-05-06T11:30:38.041" v="300" actId="165"/>
          <ac:grpSpMkLst>
            <pc:docMk/>
            <pc:sldMk cId="2228895784" sldId="269"/>
            <ac:grpSpMk id="7" creationId="{BE93A27A-4C36-4069-AA58-E278A85FD7C0}"/>
          </ac:grpSpMkLst>
        </pc:grpChg>
        <pc:grpChg chg="add mod">
          <ac:chgData name="東村邦彦 / TOUMURA，KUNIHIKO" userId="aa80352f-8581-4c8d-8917-6e2824d17308" providerId="ADAL" clId="{CA4B4732-C2ED-4AB2-91A9-672B8972435B}" dt="2019-05-06T11:39:01.173" v="352" actId="12789"/>
          <ac:grpSpMkLst>
            <pc:docMk/>
            <pc:sldMk cId="2228895784" sldId="269"/>
            <ac:grpSpMk id="8" creationId="{5F8FA412-8D29-48E1-B01F-E99DDCADCEB6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2:48.615" v="137" actId="478"/>
          <ac:grpSpMkLst>
            <pc:docMk/>
            <pc:sldMk cId="2228895784" sldId="269"/>
            <ac:grpSpMk id="8" creationId="{E93A07A7-9839-4C3E-9B0C-3FDC47CB14C2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9:09.305" v="289" actId="478"/>
          <ac:grpSpMkLst>
            <pc:docMk/>
            <pc:sldMk cId="2228895784" sldId="269"/>
            <ac:grpSpMk id="9" creationId="{A2D36BA2-214A-4F3D-8691-A957177964E8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2:50.737" v="138" actId="478"/>
          <ac:grpSpMkLst>
            <pc:docMk/>
            <pc:sldMk cId="2228895784" sldId="269"/>
            <ac:grpSpMk id="24" creationId="{A4D98C79-BE41-4E3C-8CC8-FE203025A11B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30" creationId="{1AD46518-5D81-4B14-91AE-64AA135D8D7F}"/>
          </ac:grpSpMkLst>
        </pc:grpChg>
        <pc:grpChg chg="mod">
          <ac:chgData name="東村邦彦 / TOUMURA，KUNIHIKO" userId="aa80352f-8581-4c8d-8917-6e2824d17308" providerId="ADAL" clId="{CA4B4732-C2ED-4AB2-91A9-672B8972435B}" dt="2019-05-06T08:07:40.727" v="102" actId="12789"/>
          <ac:grpSpMkLst>
            <pc:docMk/>
            <pc:sldMk cId="2228895784" sldId="269"/>
            <ac:grpSpMk id="33" creationId="{21086FA9-9B92-4CB6-8CBD-787CCE86D137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2:43.427" v="136" actId="165"/>
          <ac:grpSpMkLst>
            <pc:docMk/>
            <pc:sldMk cId="2228895784" sldId="269"/>
            <ac:grpSpMk id="41" creationId="{E48F4A80-ACB1-4E1B-800B-5A27EDA8E751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36:47.993" v="191" actId="478"/>
          <ac:grpSpMkLst>
            <pc:docMk/>
            <pc:sldMk cId="2228895784" sldId="269"/>
            <ac:grpSpMk id="44" creationId="{CF94872A-B53E-4C11-91FC-351393028FB2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47" creationId="{61C30A80-84AB-465B-B4B3-6EDF6A988320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49" creationId="{A1A381D1-D9FE-4D55-A2D4-D12278D49CE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6:42.847" v="190" actId="165"/>
          <ac:grpSpMkLst>
            <pc:docMk/>
            <pc:sldMk cId="2228895784" sldId="269"/>
            <ac:grpSpMk id="54" creationId="{90441EA2-832A-448B-9502-284043F16F1D}"/>
          </ac:grpSpMkLst>
        </pc:grpChg>
        <pc:grpChg chg="add mod ord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60" creationId="{9274F58F-CE48-42A1-A20B-71AC1FBEB8F8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75" creationId="{0CD33430-3437-49E1-A426-A9C950D71171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89" creationId="{7BA72961-FE96-4742-8F56-BE648337EEAB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11:30:54.707" v="304" actId="478"/>
          <ac:grpSpMkLst>
            <pc:docMk/>
            <pc:sldMk cId="2228895784" sldId="269"/>
            <ac:grpSpMk id="110" creationId="{EBA23208-AC33-429A-9271-7C49F138D1F6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11:30:54.707" v="304" actId="478"/>
          <ac:grpSpMkLst>
            <pc:docMk/>
            <pc:sldMk cId="2228895784" sldId="269"/>
            <ac:grpSpMk id="122" creationId="{5EE65EEB-070B-4124-95E2-8A50EA05C737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36" creationId="{BFD07AA8-A79A-460B-BD7E-6B15CC3DFF02}"/>
          </ac:grpSpMkLst>
        </pc:grpChg>
        <pc:grpChg chg="mod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40" creationId="{04A769AA-2467-4C2A-9181-AD2325C788A0}"/>
          </ac:grpSpMkLst>
        </pc:grpChg>
        <pc:grpChg chg="mod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41" creationId="{B06A5C66-10C1-42E8-B77B-AB0315ADFFFD}"/>
          </ac:grpSpMkLst>
        </pc:grpChg>
        <pc:grpChg chg="mod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43" creationId="{96A6EECA-D2AA-4E7C-875D-2A3D30B7EED5}"/>
          </ac:grpSpMkLst>
        </pc:grpChg>
        <pc:grpChg chg="mod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49" creationId="{EB70500A-2E6B-48F0-91E5-57BEEE8292D0}"/>
          </ac:grpSpMkLst>
        </pc:grpChg>
        <pc:grpChg chg="add mod">
          <ac:chgData name="東村邦彦 / TOUMURA，KUNIHIKO" userId="aa80352f-8581-4c8d-8917-6e2824d17308" providerId="ADAL" clId="{CA4B4732-C2ED-4AB2-91A9-672B8972435B}" dt="2019-05-06T11:31:59.487" v="313" actId="12788"/>
          <ac:grpSpMkLst>
            <pc:docMk/>
            <pc:sldMk cId="2228895784" sldId="269"/>
            <ac:grpSpMk id="158" creationId="{18AB170D-6311-4B1A-B1D2-AF68E6E7F371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11:29:09.305" v="289" actId="478"/>
          <ac:cxnSpMkLst>
            <pc:docMk/>
            <pc:sldMk cId="2228895784" sldId="269"/>
            <ac:cxnSpMk id="6" creationId="{42A504D6-6BA2-4216-B3F4-C4B279E4C557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6T08:37:10.272" v="195"/>
          <ac:cxnSpMkLst>
            <pc:docMk/>
            <pc:sldMk cId="2228895784" sldId="269"/>
            <ac:cxnSpMk id="20" creationId="{CDD2D280-D7D9-4757-B7AD-863300F3FC31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9:09.305" v="289" actId="478"/>
          <ac:cxnSpMkLst>
            <pc:docMk/>
            <pc:sldMk cId="2228895784" sldId="269"/>
            <ac:cxnSpMk id="29" creationId="{E17A21FA-6F7C-4C31-8CE7-97CD3A5A22C4}"/>
          </ac:cxnSpMkLst>
        </pc:cxnChg>
        <pc:cxnChg chg="add mod ord">
          <ac:chgData name="東村邦彦 / TOUMURA，KUNIHIKO" userId="aa80352f-8581-4c8d-8917-6e2824d17308" providerId="ADAL" clId="{CA4B4732-C2ED-4AB2-91A9-672B8972435B}" dt="2019-05-06T08:39:05.679" v="205" actId="164"/>
          <ac:cxnSpMkLst>
            <pc:docMk/>
            <pc:sldMk cId="2228895784" sldId="269"/>
            <ac:cxnSpMk id="59" creationId="{5EE46B8E-6573-44A2-9B55-A944819C3EA9}"/>
          </ac:cxnSpMkLst>
        </pc:cxnChg>
        <pc:cxnChg chg="add del">
          <ac:chgData name="東村邦彦 / TOUMURA，KUNIHIKO" userId="aa80352f-8581-4c8d-8917-6e2824d17308" providerId="ADAL" clId="{CA4B4732-C2ED-4AB2-91A9-672B8972435B}" dt="2019-05-06T11:29:28.622" v="291"/>
          <ac:cxnSpMkLst>
            <pc:docMk/>
            <pc:sldMk cId="2228895784" sldId="269"/>
            <ac:cxnSpMk id="71" creationId="{19157BBC-B22C-4536-A05F-B38728F763E7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6T11:30:54.707" v="304" actId="478"/>
          <ac:cxnSpMkLst>
            <pc:docMk/>
            <pc:sldMk cId="2228895784" sldId="269"/>
            <ac:cxnSpMk id="118" creationId="{D0599B4A-2005-4EBC-BD5E-9B58F805F546}"/>
          </ac:cxnSpMkLst>
        </pc:cxnChg>
        <pc:cxnChg chg="add mod">
          <ac:chgData name="東村邦彦 / TOUMURA，KUNIHIKO" userId="aa80352f-8581-4c8d-8917-6e2824d17308" providerId="ADAL" clId="{CA4B4732-C2ED-4AB2-91A9-672B8972435B}" dt="2019-05-06T11:31:54.266" v="312" actId="164"/>
          <ac:cxnSpMkLst>
            <pc:docMk/>
            <pc:sldMk cId="2228895784" sldId="269"/>
            <ac:cxnSpMk id="166" creationId="{5CFEDBA5-69FC-45AB-B7BB-62ACD205CC42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6T11:39:53.517" v="359" actId="14100"/>
        <pc:sldMkLst>
          <pc:docMk/>
          <pc:sldMk cId="2799934690" sldId="270"/>
        </pc:sldMkLst>
        <pc:spChg chg="add mod topLvl">
          <ac:chgData name="東村邦彦 / TOUMURA，KUNIHIKO" userId="aa80352f-8581-4c8d-8917-6e2824d17308" providerId="ADAL" clId="{CA4B4732-C2ED-4AB2-91A9-672B8972435B}" dt="2019-05-06T11:39:35.473" v="356" actId="14100"/>
          <ac:spMkLst>
            <pc:docMk/>
            <pc:sldMk cId="2799934690" sldId="270"/>
            <ac:spMk id="2" creationId="{0E1BD6CA-5E56-415F-AAE2-DCEAB152CF2A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4" creationId="{499B1982-4B81-4693-AF61-1B0F1105A341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5" creationId="{FB1ABFC9-098D-4520-8954-A5FE2CAFE352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6" creationId="{50D6C206-3595-4265-844D-26C5611D43BC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7" creationId="{BBAD7F16-458A-4820-B0EC-12072E678F20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8" creationId="{E5735437-8A5C-4383-A03E-32B2AC596776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9" creationId="{1EAF5146-F850-4776-BFEC-CFB648ADC457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0" creationId="{1DCA4A90-8676-4D97-BA4E-1F8A8A9180CC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2" creationId="{84BAE87E-1DAC-4E48-AEE7-F3C43508899E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3" creationId="{3A2E0FBD-437F-481A-9303-2A299002278A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4" creationId="{959EF401-0524-4740-B59F-432AA257D4F4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5" creationId="{E1963D2E-48D3-4B3B-9A78-B3663016ABB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9:38.876" v="357"/>
          <ac:spMkLst>
            <pc:docMk/>
            <pc:sldMk cId="2799934690" sldId="270"/>
            <ac:spMk id="16" creationId="{77C9D7E4-38EC-4DCD-A81E-9D42E3A26BF6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7" creationId="{BF90ABC9-3E12-4F27-B858-63AAAA9CA569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8" creationId="{979320C0-81A6-4CC1-AB7D-BCB711CA9374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19" creationId="{A8376198-B1B9-48C1-B063-D0DCC11995A5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0" creationId="{B8CB114C-72C1-4BA4-8B65-E86322EB57DA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1" creationId="{759D9502-2706-495F-95C4-C85738956CB5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2" creationId="{5429074C-D770-43CA-8B8F-89518A2AD2E7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9:53.517" v="359" actId="14100"/>
          <ac:spMkLst>
            <pc:docMk/>
            <pc:sldMk cId="2799934690" sldId="270"/>
            <ac:spMk id="23" creationId="{5C12A470-6788-4158-80D7-FA1665DC714A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9:30.931" v="355"/>
          <ac:spMkLst>
            <pc:docMk/>
            <pc:sldMk cId="2799934690" sldId="270"/>
            <ac:spMk id="24" creationId="{329EEB68-C88F-4777-833F-B4F9FE906341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6" creationId="{5FE05725-151B-412A-9BCA-759472ED164B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7" creationId="{27686983-38D4-4E8C-B5FE-B6CB9864EE39}"/>
          </ac:spMkLst>
        </pc:spChg>
        <pc:spChg chg="add mod topLvl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28" creationId="{F4569C61-90CC-4547-AAAF-F137B9B62D1C}"/>
          </ac:spMkLst>
        </pc:spChg>
        <pc:spChg chg="add del mod ord">
          <ac:chgData name="東村邦彦 / TOUMURA，KUNIHIKO" userId="aa80352f-8581-4c8d-8917-6e2824d17308" providerId="ADAL" clId="{CA4B4732-C2ED-4AB2-91A9-672B8972435B}" dt="2019-05-06T11:37:49.528" v="340"/>
          <ac:spMkLst>
            <pc:docMk/>
            <pc:sldMk cId="2799934690" sldId="270"/>
            <ac:spMk id="30" creationId="{98586F18-24EF-4134-AC40-00FD40C904B3}"/>
          </ac:spMkLst>
        </pc:spChg>
        <pc:spChg chg="add del">
          <ac:chgData name="東村邦彦 / TOUMURA，KUNIHIKO" userId="aa80352f-8581-4c8d-8917-6e2824d17308" providerId="ADAL" clId="{CA4B4732-C2ED-4AB2-91A9-672B8972435B}" dt="2019-05-06T08:13:44.850" v="146"/>
          <ac:spMkLst>
            <pc:docMk/>
            <pc:sldMk cId="2799934690" sldId="270"/>
            <ac:spMk id="31" creationId="{02389C2D-B4B2-411E-A0C5-F8919F2000F7}"/>
          </ac:spMkLst>
        </pc:spChg>
        <pc:spChg chg="add mod ord">
          <ac:chgData name="東村邦彦 / TOUMURA，KUNIHIKO" userId="aa80352f-8581-4c8d-8917-6e2824d17308" providerId="ADAL" clId="{CA4B4732-C2ED-4AB2-91A9-672B8972435B}" dt="2019-05-06T11:39:12.582" v="354" actId="12789"/>
          <ac:spMkLst>
            <pc:docMk/>
            <pc:sldMk cId="2799934690" sldId="270"/>
            <ac:spMk id="31" creationId="{1B3A855E-9F01-4BD2-AF12-54DEF141E8E9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3" creationId="{A43E75BD-E629-4F2B-8169-F43CA9B698C3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4" creationId="{EA11D14A-3914-453E-91DC-EA64EA2F7387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5" creationId="{2E853AE0-9D5F-46F5-83B3-DA3FD2B21649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6" creationId="{573B3766-8160-48BD-AD24-FD5CD71858B2}"/>
          </ac:spMkLst>
        </pc:spChg>
        <pc:spChg chg="add del mod">
          <ac:chgData name="東村邦彦 / TOUMURA，KUNIHIKO" userId="aa80352f-8581-4c8d-8917-6e2824d17308" providerId="ADAL" clId="{CA4B4732-C2ED-4AB2-91A9-672B8972435B}" dt="2019-05-06T08:18:47.191" v="160"/>
          <ac:spMkLst>
            <pc:docMk/>
            <pc:sldMk cId="2799934690" sldId="270"/>
            <ac:spMk id="38" creationId="{2FEB8FB6-12EF-4808-9772-9A723F9E5F18}"/>
          </ac:spMkLst>
        </pc:spChg>
        <pc:grpChg chg="add del mod topLvl">
          <ac:chgData name="東村邦彦 / TOUMURA，KUNIHIKO" userId="aa80352f-8581-4c8d-8917-6e2824d17308" providerId="ADAL" clId="{CA4B4732-C2ED-4AB2-91A9-672B8972435B}" dt="2019-05-06T08:13:28.535" v="143" actId="478"/>
          <ac:grpSpMkLst>
            <pc:docMk/>
            <pc:sldMk cId="2799934690" sldId="270"/>
            <ac:grpSpMk id="3" creationId="{C945A3B4-3770-407B-B1B1-46069B081069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3:24.795" v="142" actId="165"/>
          <ac:grpSpMkLst>
            <pc:docMk/>
            <pc:sldMk cId="2799934690" sldId="270"/>
            <ac:grpSpMk id="29" creationId="{21B6AC61-24B5-4316-A771-B1263BBC3CF2}"/>
          </ac:grpSpMkLst>
        </pc:grpChg>
        <pc:grpChg chg="add mod">
          <ac:chgData name="東村邦彦 / TOUMURA，KUNIHIKO" userId="aa80352f-8581-4c8d-8917-6e2824d17308" providerId="ADAL" clId="{CA4B4732-C2ED-4AB2-91A9-672B8972435B}" dt="2019-05-06T08:14:40.221" v="150" actId="12788"/>
          <ac:grpSpMkLst>
            <pc:docMk/>
            <pc:sldMk cId="2799934690" sldId="270"/>
            <ac:grpSpMk id="32" creationId="{6C472491-0136-41DE-95EC-C22602A1DBB6}"/>
          </ac:grpSpMkLst>
        </pc:grpChg>
        <pc:grpChg chg="add mod">
          <ac:chgData name="東村邦彦 / TOUMURA，KUNIHIKO" userId="aa80352f-8581-4c8d-8917-6e2824d17308" providerId="ADAL" clId="{CA4B4732-C2ED-4AB2-91A9-672B8972435B}" dt="2019-05-06T11:39:49.234" v="358" actId="1076"/>
          <ac:grpSpMkLst>
            <pc:docMk/>
            <pc:sldMk cId="2799934690" sldId="270"/>
            <ac:grpSpMk id="37" creationId="{E21845AC-FDD5-4042-BE77-F4A1B53B65AC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08:13:59.294" v="147" actId="164"/>
          <ac:cxnSpMkLst>
            <pc:docMk/>
            <pc:sldMk cId="2799934690" sldId="270"/>
            <ac:cxnSpMk id="11" creationId="{A16DE6F3-1535-4D74-B2AA-24F907A530D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08:13:59.294" v="147" actId="164"/>
          <ac:cxnSpMkLst>
            <pc:docMk/>
            <pc:sldMk cId="2799934690" sldId="270"/>
            <ac:cxnSpMk id="25" creationId="{7D576C2E-73BF-45C7-8403-287DFD30464C}"/>
          </ac:cxnSpMkLst>
        </pc:cxnChg>
      </pc:sldChg>
      <pc:sldChg chg="add del">
        <pc:chgData name="東村邦彦 / TOUMURA，KUNIHIKO" userId="aa80352f-8581-4c8d-8917-6e2824d17308" providerId="ADAL" clId="{CA4B4732-C2ED-4AB2-91A9-672B8972435B}" dt="2019-05-06T08:00:54.698" v="63" actId="2696"/>
        <pc:sldMkLst>
          <pc:docMk/>
          <pc:sldMk cId="3976641532" sldId="271"/>
        </pc:sldMkLst>
      </pc:sldChg>
    </pc:docChg>
  </pc:docChgLst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7:06:45.466" v="457" actId="12789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7:06:45.466" v="457" actId="12789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7:06:45.466" v="457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27 Implementation of a Servient Using the Optional WoT Scripting API</a:t>
            </a:r>
          </a:p>
          <a:p>
            <a:r>
              <a:rPr lang="en-US" altLang="ja-JP" dirty="0"/>
              <a:t>/images/servient/wot-thing-scripting.png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20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28 Implementation of a Servient Using a Native WoT API</a:t>
            </a:r>
            <a:br>
              <a:rPr lang="en-US" altLang="ja-JP" dirty="0"/>
            </a:br>
            <a:r>
              <a:rPr lang="en-US" altLang="ja-JP" dirty="0"/>
              <a:t>images/servient/wot-thing-native.png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942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29 Integration of Existing IoT Devices into W3C WoT</a:t>
            </a:r>
            <a:br>
              <a:rPr lang="en-US" altLang="ja-JP" dirty="0"/>
            </a:br>
            <a:r>
              <a:rPr lang="en-US" altLang="ja-JP" dirty="0"/>
              <a:t>images/servient/wot-thing-existing.png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7755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FB449396-0737-4FAA-934A-69ACE2FBF6F1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4A147A5E-DDC0-4CE4-80FA-829ACAC169DE}"/>
              </a:ext>
            </a:extLst>
          </p:cNvPr>
          <p:cNvGrpSpPr/>
          <p:nvPr/>
        </p:nvGrpSpPr>
        <p:grpSpPr>
          <a:xfrm>
            <a:off x="791289" y="873000"/>
            <a:ext cx="10609423" cy="5112000"/>
            <a:chOff x="895350" y="692469"/>
            <a:chExt cx="10609423" cy="5112000"/>
          </a:xfrm>
        </p:grpSpPr>
        <p:sp>
          <p:nvSpPr>
            <p:cNvPr id="104" name="角丸四角形 21">
              <a:extLst>
                <a:ext uri="{FF2B5EF4-FFF2-40B4-BE49-F238E27FC236}">
                  <a16:creationId xmlns:a16="http://schemas.microsoft.com/office/drawing/2014/main" id="{91B78C13-C7E5-4AC0-A9D9-8986867BC2EB}"/>
                </a:ext>
              </a:extLst>
            </p:cNvPr>
            <p:cNvSpPr/>
            <p:nvPr/>
          </p:nvSpPr>
          <p:spPr bwMode="auto">
            <a:xfrm>
              <a:off x="895350" y="1219783"/>
              <a:ext cx="3461566" cy="2866271"/>
            </a:xfrm>
            <a:prstGeom prst="foldedCorner">
              <a:avLst>
                <a:gd name="adj" fmla="val 1155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 err="1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kern="0" dirty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105" name="Group 5">
              <a:extLst>
                <a:ext uri="{FF2B5EF4-FFF2-40B4-BE49-F238E27FC236}">
                  <a16:creationId xmlns:a16="http://schemas.microsoft.com/office/drawing/2014/main" id="{3DEF0555-5CA4-44B1-8919-423E814E8760}"/>
                </a:ext>
              </a:extLst>
            </p:cNvPr>
            <p:cNvGrpSpPr/>
            <p:nvPr/>
          </p:nvGrpSpPr>
          <p:grpSpPr>
            <a:xfrm>
              <a:off x="1076886" y="1317392"/>
              <a:ext cx="413417" cy="426971"/>
              <a:chOff x="1789088" y="2720452"/>
              <a:chExt cx="413417" cy="426971"/>
            </a:xfrm>
          </p:grpSpPr>
          <p:sp>
            <p:nvSpPr>
              <p:cNvPr id="106" name="Isosceles Triangle 29">
                <a:extLst>
                  <a:ext uri="{FF2B5EF4-FFF2-40B4-BE49-F238E27FC236}">
                    <a16:creationId xmlns:a16="http://schemas.microsoft.com/office/drawing/2014/main" id="{279C7F7C-2471-4C84-9B0D-5FBB75D811C6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7" name="Oval 30">
                <a:extLst>
                  <a:ext uri="{FF2B5EF4-FFF2-40B4-BE49-F238E27FC236}">
                    <a16:creationId xmlns:a16="http://schemas.microsoft.com/office/drawing/2014/main" id="{7EECEEAE-8162-48B0-AA65-CA03302C4FE6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8" name="Oval 31">
                <a:extLst>
                  <a:ext uri="{FF2B5EF4-FFF2-40B4-BE49-F238E27FC236}">
                    <a16:creationId xmlns:a16="http://schemas.microsoft.com/office/drawing/2014/main" id="{C6BC1518-1433-4F26-9289-121AFEDCA213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9" name="Oval 32">
                <a:extLst>
                  <a:ext uri="{FF2B5EF4-FFF2-40B4-BE49-F238E27FC236}">
                    <a16:creationId xmlns:a16="http://schemas.microsoft.com/office/drawing/2014/main" id="{20E92554-14DD-40AA-B098-9F7DEBAD748E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110" name="角丸四角形 21">
              <a:extLst>
                <a:ext uri="{FF2B5EF4-FFF2-40B4-BE49-F238E27FC236}">
                  <a16:creationId xmlns:a16="http://schemas.microsoft.com/office/drawing/2014/main" id="{69B03ABE-FD3B-4AC0-99F4-074B0DFCC481}"/>
                </a:ext>
              </a:extLst>
            </p:cNvPr>
            <p:cNvSpPr/>
            <p:nvPr/>
          </p:nvSpPr>
          <p:spPr bwMode="auto">
            <a:xfrm>
              <a:off x="1082753" y="3095902"/>
              <a:ext cx="3120704" cy="368867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111" name="角丸四角形 21">
              <a:extLst>
                <a:ext uri="{FF2B5EF4-FFF2-40B4-BE49-F238E27FC236}">
                  <a16:creationId xmlns:a16="http://schemas.microsoft.com/office/drawing/2014/main" id="{85DA2E8A-7B4B-4A92-8DC8-D8D92AC7653C}"/>
                </a:ext>
              </a:extLst>
            </p:cNvPr>
            <p:cNvSpPr/>
            <p:nvPr/>
          </p:nvSpPr>
          <p:spPr bwMode="auto">
            <a:xfrm>
              <a:off x="1083147" y="2259898"/>
              <a:ext cx="3114444" cy="358299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112" name="角丸四角形 21">
              <a:extLst>
                <a:ext uri="{FF2B5EF4-FFF2-40B4-BE49-F238E27FC236}">
                  <a16:creationId xmlns:a16="http://schemas.microsoft.com/office/drawing/2014/main" id="{243D396D-EEF3-4F5B-B7FD-4A6A45979BDB}"/>
                </a:ext>
              </a:extLst>
            </p:cNvPr>
            <p:cNvSpPr/>
            <p:nvPr/>
          </p:nvSpPr>
          <p:spPr bwMode="auto">
            <a:xfrm>
              <a:off x="1085858" y="1847547"/>
              <a:ext cx="3114444" cy="358299"/>
            </a:xfrm>
            <a:prstGeom prst="roundRect">
              <a:avLst>
                <a:gd name="adj" fmla="val 25084"/>
              </a:avLst>
            </a:prstGeom>
            <a:solidFill>
              <a:srgbClr val="7F7F7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cxnSp>
          <p:nvCxnSpPr>
            <p:cNvPr id="113" name="Gerade Verbindung mit Pfeil 41">
              <a:extLst>
                <a:ext uri="{FF2B5EF4-FFF2-40B4-BE49-F238E27FC236}">
                  <a16:creationId xmlns:a16="http://schemas.microsoft.com/office/drawing/2014/main" id="{9AB922F3-6DCE-42FE-9CA9-78CE54E643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6919" y="3894514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14" name="角丸四角形 6">
              <a:extLst>
                <a:ext uri="{FF2B5EF4-FFF2-40B4-BE49-F238E27FC236}">
                  <a16:creationId xmlns:a16="http://schemas.microsoft.com/office/drawing/2014/main" id="{C53E5012-007E-4556-BEC9-B6DA0F63A29C}"/>
                </a:ext>
              </a:extLst>
            </p:cNvPr>
            <p:cNvSpPr/>
            <p:nvPr/>
          </p:nvSpPr>
          <p:spPr bwMode="auto">
            <a:xfrm>
              <a:off x="4722777" y="692469"/>
              <a:ext cx="5112568" cy="5112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15" name="角丸四角形 21">
              <a:extLst>
                <a:ext uri="{FF2B5EF4-FFF2-40B4-BE49-F238E27FC236}">
                  <a16:creationId xmlns:a16="http://schemas.microsoft.com/office/drawing/2014/main" id="{93CA5A9E-4EAD-4E8F-992E-E23473691621}"/>
                </a:ext>
              </a:extLst>
            </p:cNvPr>
            <p:cNvSpPr/>
            <p:nvPr/>
          </p:nvSpPr>
          <p:spPr bwMode="auto">
            <a:xfrm>
              <a:off x="1076886" y="2665715"/>
              <a:ext cx="3120705" cy="368867"/>
            </a:xfrm>
            <a:prstGeom prst="roundRect">
              <a:avLst>
                <a:gd name="adj" fmla="val 21163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116" name="角丸四角形 21">
              <a:extLst>
                <a:ext uri="{FF2B5EF4-FFF2-40B4-BE49-F238E27FC236}">
                  <a16:creationId xmlns:a16="http://schemas.microsoft.com/office/drawing/2014/main" id="{74E29918-23A0-47D0-8E70-19F03FE3B31B}"/>
                </a:ext>
              </a:extLst>
            </p:cNvPr>
            <p:cNvSpPr/>
            <p:nvPr/>
          </p:nvSpPr>
          <p:spPr bwMode="auto">
            <a:xfrm>
              <a:off x="1899281" y="4332425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7" name="角丸四角形 21">
              <a:extLst>
                <a:ext uri="{FF2B5EF4-FFF2-40B4-BE49-F238E27FC236}">
                  <a16:creationId xmlns:a16="http://schemas.microsoft.com/office/drawing/2014/main" id="{12E564D7-D38A-431A-A1C9-5091CD482421}"/>
                </a:ext>
              </a:extLst>
            </p:cNvPr>
            <p:cNvSpPr/>
            <p:nvPr/>
          </p:nvSpPr>
          <p:spPr bwMode="auto">
            <a:xfrm>
              <a:off x="1087169" y="3525647"/>
              <a:ext cx="3120705" cy="368867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121" name="Abgerundetes Rechteck 31">
              <a:extLst>
                <a:ext uri="{FF2B5EF4-FFF2-40B4-BE49-F238E27FC236}">
                  <a16:creationId xmlns:a16="http://schemas.microsoft.com/office/drawing/2014/main" id="{488B9285-8692-49A8-A779-620CF122E0E4}"/>
                </a:ext>
              </a:extLst>
            </p:cNvPr>
            <p:cNvSpPr/>
            <p:nvPr/>
          </p:nvSpPr>
          <p:spPr>
            <a:xfrm>
              <a:off x="4866793" y="2552652"/>
              <a:ext cx="4824536" cy="2378311"/>
            </a:xfrm>
            <a:prstGeom prst="roundRect">
              <a:avLst>
                <a:gd name="adj" fmla="val 5842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dash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Scripting WoT Runtime</a:t>
              </a:r>
            </a:p>
          </p:txBody>
        </p:sp>
        <p:sp>
          <p:nvSpPr>
            <p:cNvPr id="122" name="角丸四角形 21">
              <a:extLst>
                <a:ext uri="{FF2B5EF4-FFF2-40B4-BE49-F238E27FC236}">
                  <a16:creationId xmlns:a16="http://schemas.microsoft.com/office/drawing/2014/main" id="{FC02770C-FD2B-4C50-A50E-4A4BB685699F}"/>
                </a:ext>
              </a:extLst>
            </p:cNvPr>
            <p:cNvSpPr/>
            <p:nvPr/>
          </p:nvSpPr>
          <p:spPr bwMode="auto">
            <a:xfrm>
              <a:off x="5011059" y="3736649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E57709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123" name="角丸四角形 21">
              <a:extLst>
                <a:ext uri="{FF2B5EF4-FFF2-40B4-BE49-F238E27FC236}">
                  <a16:creationId xmlns:a16="http://schemas.microsoft.com/office/drawing/2014/main" id="{4F136876-35AF-46AD-B36C-E816080AE1A8}"/>
                </a:ext>
              </a:extLst>
            </p:cNvPr>
            <p:cNvSpPr/>
            <p:nvPr/>
          </p:nvSpPr>
          <p:spPr bwMode="auto">
            <a:xfrm>
              <a:off x="6580156" y="3739879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25" name="角丸四角形 21">
              <a:extLst>
                <a:ext uri="{FF2B5EF4-FFF2-40B4-BE49-F238E27FC236}">
                  <a16:creationId xmlns:a16="http://schemas.microsoft.com/office/drawing/2014/main" id="{2CB1432C-C19B-421F-9789-25134AE3B0F9}"/>
                </a:ext>
              </a:extLst>
            </p:cNvPr>
            <p:cNvSpPr/>
            <p:nvPr/>
          </p:nvSpPr>
          <p:spPr bwMode="auto">
            <a:xfrm>
              <a:off x="8110988" y="3736649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26" name="縦巻き 49">
              <a:extLst>
                <a:ext uri="{FF2B5EF4-FFF2-40B4-BE49-F238E27FC236}">
                  <a16:creationId xmlns:a16="http://schemas.microsoft.com/office/drawing/2014/main" id="{E089673E-1135-4648-A418-A4933A17666B}"/>
                </a:ext>
              </a:extLst>
            </p:cNvPr>
            <p:cNvSpPr/>
            <p:nvPr/>
          </p:nvSpPr>
          <p:spPr bwMode="auto">
            <a:xfrm>
              <a:off x="4848519" y="1217600"/>
              <a:ext cx="4821594" cy="1188000"/>
            </a:xfrm>
            <a:prstGeom prst="verticalScroll">
              <a:avLst/>
            </a:prstGeom>
            <a:solidFill>
              <a:sysClr val="window" lastClr="FFFFFF"/>
            </a:solidFill>
            <a:ln w="635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endParaRPr kumimoji="0" lang="en-US" altLang="ja-JP" kern="0" dirty="0">
                <a:solidFill>
                  <a:prstClr val="black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27" name="角丸四角形 21">
              <a:extLst>
                <a:ext uri="{FF2B5EF4-FFF2-40B4-BE49-F238E27FC236}">
                  <a16:creationId xmlns:a16="http://schemas.microsoft.com/office/drawing/2014/main" id="{37A3C6CA-DFAA-4307-836E-8205BF1A1ABE}"/>
                </a:ext>
              </a:extLst>
            </p:cNvPr>
            <p:cNvSpPr/>
            <p:nvPr/>
          </p:nvSpPr>
          <p:spPr bwMode="auto">
            <a:xfrm>
              <a:off x="5147724" y="1686147"/>
              <a:ext cx="4241112" cy="576000"/>
            </a:xfrm>
            <a:prstGeom prst="roundRect">
              <a:avLst>
                <a:gd name="adj" fmla="val 25084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28" name="TextBox 47">
              <a:extLst>
                <a:ext uri="{FF2B5EF4-FFF2-40B4-BE49-F238E27FC236}">
                  <a16:creationId xmlns:a16="http://schemas.microsoft.com/office/drawing/2014/main" id="{724A53FB-F9D1-4CCC-A8AA-4C989E062712}"/>
                </a:ext>
              </a:extLst>
            </p:cNvPr>
            <p:cNvSpPr txBox="1"/>
            <p:nvPr/>
          </p:nvSpPr>
          <p:spPr>
            <a:xfrm>
              <a:off x="6564675" y="1366656"/>
              <a:ext cx="1657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Application Script</a:t>
              </a:r>
            </a:p>
          </p:txBody>
        </p:sp>
        <p:sp>
          <p:nvSpPr>
            <p:cNvPr id="129" name="角丸四角形 21">
              <a:extLst>
                <a:ext uri="{FF2B5EF4-FFF2-40B4-BE49-F238E27FC236}">
                  <a16:creationId xmlns:a16="http://schemas.microsoft.com/office/drawing/2014/main" id="{CEE04649-8BB4-43BD-9C7E-1C21C62CF4B8}"/>
                </a:ext>
              </a:extLst>
            </p:cNvPr>
            <p:cNvSpPr/>
            <p:nvPr/>
          </p:nvSpPr>
          <p:spPr bwMode="auto">
            <a:xfrm>
              <a:off x="4848519" y="5078014"/>
              <a:ext cx="35466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30" name="角丸四角形 21">
              <a:extLst>
                <a:ext uri="{FF2B5EF4-FFF2-40B4-BE49-F238E27FC236}">
                  <a16:creationId xmlns:a16="http://schemas.microsoft.com/office/drawing/2014/main" id="{1145D63F-A28D-4A30-A478-E0BCF2A207D0}"/>
                </a:ext>
              </a:extLst>
            </p:cNvPr>
            <p:cNvSpPr/>
            <p:nvPr/>
          </p:nvSpPr>
          <p:spPr bwMode="auto">
            <a:xfrm>
              <a:off x="5011061" y="3035926"/>
              <a:ext cx="453600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noFill/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Scripting API</a:t>
              </a:r>
            </a:p>
          </p:txBody>
        </p:sp>
        <p:sp>
          <p:nvSpPr>
            <p:cNvPr id="131" name="角丸四角形 21">
              <a:extLst>
                <a:ext uri="{FF2B5EF4-FFF2-40B4-BE49-F238E27FC236}">
                  <a16:creationId xmlns:a16="http://schemas.microsoft.com/office/drawing/2014/main" id="{45B8E928-5230-47D2-B2E9-9F0EEFC80F00}"/>
                </a:ext>
              </a:extLst>
            </p:cNvPr>
            <p:cNvSpPr/>
            <p:nvPr/>
          </p:nvSpPr>
          <p:spPr bwMode="auto">
            <a:xfrm>
              <a:off x="5011059" y="4214511"/>
              <a:ext cx="4536002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317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132" name="Down Arrow 40">
              <a:extLst>
                <a:ext uri="{FF2B5EF4-FFF2-40B4-BE49-F238E27FC236}">
                  <a16:creationId xmlns:a16="http://schemas.microsoft.com/office/drawing/2014/main" id="{6DDEF424-CF48-4ED4-B66A-8B3555539FBA}"/>
                </a:ext>
              </a:extLst>
            </p:cNvPr>
            <p:cNvSpPr/>
            <p:nvPr/>
          </p:nvSpPr>
          <p:spPr>
            <a:xfrm rot="5400000">
              <a:off x="4310764" y="2594900"/>
              <a:ext cx="605882" cy="50617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3" name="TextBox 81">
              <a:extLst>
                <a:ext uri="{FF2B5EF4-FFF2-40B4-BE49-F238E27FC236}">
                  <a16:creationId xmlns:a16="http://schemas.microsoft.com/office/drawing/2014/main" id="{CC2EB950-B27C-4FA9-99DA-BF170A38B10A}"/>
                </a:ext>
              </a:extLst>
            </p:cNvPr>
            <p:cNvSpPr txBox="1"/>
            <p:nvPr/>
          </p:nvSpPr>
          <p:spPr>
            <a:xfrm>
              <a:off x="2097530" y="850684"/>
              <a:ext cx="10999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</p:txBody>
        </p:sp>
        <p:grpSp>
          <p:nvGrpSpPr>
            <p:cNvPr id="134" name="Group 6">
              <a:extLst>
                <a:ext uri="{FF2B5EF4-FFF2-40B4-BE49-F238E27FC236}">
                  <a16:creationId xmlns:a16="http://schemas.microsoft.com/office/drawing/2014/main" id="{6C5D2792-D8F5-4ABB-8BF2-52C6F39A7CD9}"/>
                </a:ext>
              </a:extLst>
            </p:cNvPr>
            <p:cNvGrpSpPr/>
            <p:nvPr/>
          </p:nvGrpSpPr>
          <p:grpSpPr>
            <a:xfrm>
              <a:off x="9703779" y="2044235"/>
              <a:ext cx="1800994" cy="3026672"/>
              <a:chOff x="8832922" y="1942635"/>
              <a:chExt cx="1800994" cy="3026672"/>
            </a:xfrm>
          </p:grpSpPr>
          <p:sp>
            <p:nvSpPr>
              <p:cNvPr id="135" name="Down Arrow 40">
                <a:extLst>
                  <a:ext uri="{FF2B5EF4-FFF2-40B4-BE49-F238E27FC236}">
                    <a16:creationId xmlns:a16="http://schemas.microsoft.com/office/drawing/2014/main" id="{AAEC883D-9848-4BBC-886E-B7C675C64A73}"/>
                  </a:ext>
                </a:extLst>
              </p:cNvPr>
              <p:cNvSpPr/>
              <p:nvPr/>
            </p:nvSpPr>
            <p:spPr>
              <a:xfrm rot="5400000">
                <a:off x="8778695" y="2698166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6" name="Down Arrow 40">
                <a:extLst>
                  <a:ext uri="{FF2B5EF4-FFF2-40B4-BE49-F238E27FC236}">
                    <a16:creationId xmlns:a16="http://schemas.microsoft.com/office/drawing/2014/main" id="{A3CEC8D6-396F-44C7-A90B-94EC2E0324E8}"/>
                  </a:ext>
                </a:extLst>
              </p:cNvPr>
              <p:cNvSpPr/>
              <p:nvPr/>
            </p:nvSpPr>
            <p:spPr>
              <a:xfrm rot="5400000">
                <a:off x="8778694" y="4097200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7" name="TextBox 82">
                <a:extLst>
                  <a:ext uri="{FF2B5EF4-FFF2-40B4-BE49-F238E27FC236}">
                    <a16:creationId xmlns:a16="http://schemas.microsoft.com/office/drawing/2014/main" id="{BCC2C12D-CE24-430C-BE6E-95CA3B88391F}"/>
                  </a:ext>
                </a:extLst>
              </p:cNvPr>
              <p:cNvSpPr txBox="1"/>
              <p:nvPr/>
            </p:nvSpPr>
            <p:spPr>
              <a:xfrm>
                <a:off x="9279057" y="1942635"/>
                <a:ext cx="1354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</a:t>
                </a:r>
              </a:p>
            </p:txBody>
          </p:sp>
          <p:grpSp>
            <p:nvGrpSpPr>
              <p:cNvPr id="138" name="Group 4">
                <a:extLst>
                  <a:ext uri="{FF2B5EF4-FFF2-40B4-BE49-F238E27FC236}">
                    <a16:creationId xmlns:a16="http://schemas.microsoft.com/office/drawing/2014/main" id="{36537148-FF92-422E-A34B-A6611E99804C}"/>
                  </a:ext>
                </a:extLst>
              </p:cNvPr>
              <p:cNvGrpSpPr/>
              <p:nvPr/>
            </p:nvGrpSpPr>
            <p:grpSpPr>
              <a:xfrm>
                <a:off x="9330349" y="2320741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6" name="角丸四角形 21">
                  <a:extLst>
                    <a:ext uri="{FF2B5EF4-FFF2-40B4-BE49-F238E27FC236}">
                      <a16:creationId xmlns:a16="http://schemas.microsoft.com/office/drawing/2014/main" id="{CD051231-8CA9-4993-8F70-7D849E224AF6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7" name="Group 53">
                  <a:extLst>
                    <a:ext uri="{FF2B5EF4-FFF2-40B4-BE49-F238E27FC236}">
                      <a16:creationId xmlns:a16="http://schemas.microsoft.com/office/drawing/2014/main" id="{1CB26C3D-E79B-4F82-8196-7318753C3696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8" name="Isosceles Triangle 29">
                    <a:extLst>
                      <a:ext uri="{FF2B5EF4-FFF2-40B4-BE49-F238E27FC236}">
                        <a16:creationId xmlns:a16="http://schemas.microsoft.com/office/drawing/2014/main" id="{088786DF-E058-46E6-AB4E-4C5C15F897FA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9" name="Oval 30">
                    <a:extLst>
                      <a:ext uri="{FF2B5EF4-FFF2-40B4-BE49-F238E27FC236}">
                        <a16:creationId xmlns:a16="http://schemas.microsoft.com/office/drawing/2014/main" id="{751F4A34-21A2-496F-8FCF-C02F9F3F6CB9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0" name="Oval 31">
                    <a:extLst>
                      <a:ext uri="{FF2B5EF4-FFF2-40B4-BE49-F238E27FC236}">
                        <a16:creationId xmlns:a16="http://schemas.microsoft.com/office/drawing/2014/main" id="{1DF8282B-B6D4-4BE2-9E78-2DFC5E25E75B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1" name="Oval 32">
                    <a:extLst>
                      <a:ext uri="{FF2B5EF4-FFF2-40B4-BE49-F238E27FC236}">
                        <a16:creationId xmlns:a16="http://schemas.microsoft.com/office/drawing/2014/main" id="{112E603C-8C8B-41B7-BCCE-6FC5B4364536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  <p:grpSp>
            <p:nvGrpSpPr>
              <p:cNvPr id="139" name="Group 73">
                <a:extLst>
                  <a:ext uri="{FF2B5EF4-FFF2-40B4-BE49-F238E27FC236}">
                    <a16:creationId xmlns:a16="http://schemas.microsoft.com/office/drawing/2014/main" id="{C4259657-0734-4B97-AB81-7C2E2742CA90}"/>
                  </a:ext>
                </a:extLst>
              </p:cNvPr>
              <p:cNvGrpSpPr/>
              <p:nvPr/>
            </p:nvGrpSpPr>
            <p:grpSpPr>
              <a:xfrm>
                <a:off x="9330349" y="3717032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0" name="角丸四角形 21">
                  <a:extLst>
                    <a:ext uri="{FF2B5EF4-FFF2-40B4-BE49-F238E27FC236}">
                      <a16:creationId xmlns:a16="http://schemas.microsoft.com/office/drawing/2014/main" id="{245579F6-E3E8-431F-872E-67D4DCD77677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1" name="Group 75">
                  <a:extLst>
                    <a:ext uri="{FF2B5EF4-FFF2-40B4-BE49-F238E27FC236}">
                      <a16:creationId xmlns:a16="http://schemas.microsoft.com/office/drawing/2014/main" id="{C2F8104E-68C2-4719-A5BD-BD9C0611085B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2" name="Isosceles Triangle 29">
                    <a:extLst>
                      <a:ext uri="{FF2B5EF4-FFF2-40B4-BE49-F238E27FC236}">
                        <a16:creationId xmlns:a16="http://schemas.microsoft.com/office/drawing/2014/main" id="{519DB2B3-EA30-42F5-8ED7-6ABA55B030E7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3" name="Oval 30">
                    <a:extLst>
                      <a:ext uri="{FF2B5EF4-FFF2-40B4-BE49-F238E27FC236}">
                        <a16:creationId xmlns:a16="http://schemas.microsoft.com/office/drawing/2014/main" id="{7B94D5A7-6F8B-4281-969D-6E7A325EC0B2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4" name="Oval 31">
                    <a:extLst>
                      <a:ext uri="{FF2B5EF4-FFF2-40B4-BE49-F238E27FC236}">
                        <a16:creationId xmlns:a16="http://schemas.microsoft.com/office/drawing/2014/main" id="{4DB80EE3-4AB5-47B2-A011-92C973C8D204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5" name="Oval 32">
                    <a:extLst>
                      <a:ext uri="{FF2B5EF4-FFF2-40B4-BE49-F238E27FC236}">
                        <a16:creationId xmlns:a16="http://schemas.microsoft.com/office/drawing/2014/main" id="{FCB6793E-F743-4A21-91D7-8B43E9C8C85E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</p:grpSp>
        <p:sp>
          <p:nvSpPr>
            <p:cNvPr id="152" name="角丸四角形 21">
              <a:extLst>
                <a:ext uri="{FF2B5EF4-FFF2-40B4-BE49-F238E27FC236}">
                  <a16:creationId xmlns:a16="http://schemas.microsoft.com/office/drawing/2014/main" id="{EFA1D02E-618B-420A-9ACB-8F534CE086D2}"/>
                </a:ext>
              </a:extLst>
            </p:cNvPr>
            <p:cNvSpPr/>
            <p:nvPr/>
          </p:nvSpPr>
          <p:spPr bwMode="auto">
            <a:xfrm>
              <a:off x="8520927" y="5070907"/>
              <a:ext cx="1154110" cy="574726"/>
            </a:xfrm>
            <a:prstGeom prst="roundRect">
              <a:avLst>
                <a:gd name="adj" fmla="val 25105"/>
              </a:avLst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4495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正方形/長方形 170">
            <a:extLst>
              <a:ext uri="{FF2B5EF4-FFF2-40B4-BE49-F238E27FC236}">
                <a16:creationId xmlns:a16="http://schemas.microsoft.com/office/drawing/2014/main" id="{50536A90-7538-4EA2-828C-362207D77D40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5F8FA412-8D29-48E1-B01F-E99DDCADCEB6}"/>
              </a:ext>
            </a:extLst>
          </p:cNvPr>
          <p:cNvGrpSpPr/>
          <p:nvPr/>
        </p:nvGrpSpPr>
        <p:grpSpPr>
          <a:xfrm>
            <a:off x="776862" y="873000"/>
            <a:ext cx="10638276" cy="5112000"/>
            <a:chOff x="641475" y="873000"/>
            <a:chExt cx="10638276" cy="5112000"/>
          </a:xfrm>
        </p:grpSpPr>
        <p:sp>
          <p:nvSpPr>
            <p:cNvPr id="107" name="角丸四角形 6">
              <a:extLst>
                <a:ext uri="{FF2B5EF4-FFF2-40B4-BE49-F238E27FC236}">
                  <a16:creationId xmlns:a16="http://schemas.microsoft.com/office/drawing/2014/main" id="{E7560718-475F-4C29-BCD1-821AF7C4DADA}"/>
                </a:ext>
              </a:extLst>
            </p:cNvPr>
            <p:cNvSpPr/>
            <p:nvPr/>
          </p:nvSpPr>
          <p:spPr bwMode="auto">
            <a:xfrm>
              <a:off x="4497755" y="873000"/>
              <a:ext cx="5112568" cy="5112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08" name="Abgerundetes Rechteck 31">
              <a:extLst>
                <a:ext uri="{FF2B5EF4-FFF2-40B4-BE49-F238E27FC236}">
                  <a16:creationId xmlns:a16="http://schemas.microsoft.com/office/drawing/2014/main" id="{A919148B-5FEE-4254-B1F2-EE3CA8FB732F}"/>
                </a:ext>
              </a:extLst>
            </p:cNvPr>
            <p:cNvSpPr/>
            <p:nvPr/>
          </p:nvSpPr>
          <p:spPr>
            <a:xfrm>
              <a:off x="4641771" y="2732200"/>
              <a:ext cx="4824536" cy="2378311"/>
            </a:xfrm>
            <a:prstGeom prst="roundRect">
              <a:avLst>
                <a:gd name="adj" fmla="val 5842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dash"/>
            </a:ln>
            <a:effectLst/>
          </p:spPr>
          <p:txBody>
            <a:bodyPr rtlCol="0" anchor="t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Native WoT Runtime</a:t>
              </a:r>
            </a:p>
          </p:txBody>
        </p:sp>
        <p:sp>
          <p:nvSpPr>
            <p:cNvPr id="127" name="角丸四角形 6">
              <a:extLst>
                <a:ext uri="{FF2B5EF4-FFF2-40B4-BE49-F238E27FC236}">
                  <a16:creationId xmlns:a16="http://schemas.microsoft.com/office/drawing/2014/main" id="{AD887234-2B44-4184-84A9-0E3751AA7F9D}"/>
                </a:ext>
              </a:extLst>
            </p:cNvPr>
            <p:cNvSpPr/>
            <p:nvPr/>
          </p:nvSpPr>
          <p:spPr bwMode="auto">
            <a:xfrm>
              <a:off x="8984714" y="3858034"/>
              <a:ext cx="337577" cy="387424"/>
            </a:xfrm>
            <a:prstGeom prst="roundRect">
              <a:avLst>
                <a:gd name="adj" fmla="val 27876"/>
              </a:avLst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76200" dist="50800" dir="2700000" rotWithShape="0">
                <a:srgbClr val="000000">
                  <a:alpha val="30000"/>
                </a:srgbClr>
              </a:outerShdw>
            </a:effectLst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…</a:t>
              </a:r>
            </a:p>
          </p:txBody>
        </p:sp>
        <p:sp>
          <p:nvSpPr>
            <p:cNvPr id="129" name="角丸四角形 21">
              <a:extLst>
                <a:ext uri="{FF2B5EF4-FFF2-40B4-BE49-F238E27FC236}">
                  <a16:creationId xmlns:a16="http://schemas.microsoft.com/office/drawing/2014/main" id="{57ACFEB0-3E0C-494F-AD8A-01013A8FE999}"/>
                </a:ext>
              </a:extLst>
            </p:cNvPr>
            <p:cNvSpPr/>
            <p:nvPr/>
          </p:nvSpPr>
          <p:spPr bwMode="auto">
            <a:xfrm>
              <a:off x="4641771" y="1396167"/>
              <a:ext cx="4824536" cy="1188000"/>
            </a:xfrm>
            <a:prstGeom prst="roundRect">
              <a:avLst>
                <a:gd name="adj" fmla="val 13339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  <a:b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 preferred language</a:t>
              </a:r>
            </a:p>
          </p:txBody>
        </p:sp>
        <p:sp>
          <p:nvSpPr>
            <p:cNvPr id="130" name="角丸四角形 21">
              <a:extLst>
                <a:ext uri="{FF2B5EF4-FFF2-40B4-BE49-F238E27FC236}">
                  <a16:creationId xmlns:a16="http://schemas.microsoft.com/office/drawing/2014/main" id="{AE1954CE-76DE-4C53-B9DC-F92A8641C00F}"/>
                </a:ext>
              </a:extLst>
            </p:cNvPr>
            <p:cNvSpPr/>
            <p:nvPr/>
          </p:nvSpPr>
          <p:spPr bwMode="auto">
            <a:xfrm>
              <a:off x="4786039" y="3216457"/>
              <a:ext cx="453600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noFill/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Native API</a:t>
              </a:r>
            </a:p>
          </p:txBody>
        </p:sp>
        <p:sp>
          <p:nvSpPr>
            <p:cNvPr id="131" name="角丸四角形 21">
              <a:extLst>
                <a:ext uri="{FF2B5EF4-FFF2-40B4-BE49-F238E27FC236}">
                  <a16:creationId xmlns:a16="http://schemas.microsoft.com/office/drawing/2014/main" id="{D9718043-96BB-4955-B728-47D007CF6CC9}"/>
                </a:ext>
              </a:extLst>
            </p:cNvPr>
            <p:cNvSpPr/>
            <p:nvPr/>
          </p:nvSpPr>
          <p:spPr bwMode="auto">
            <a:xfrm>
              <a:off x="4786037" y="4395042"/>
              <a:ext cx="4536002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317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133" name="Down Arrow 40">
              <a:extLst>
                <a:ext uri="{FF2B5EF4-FFF2-40B4-BE49-F238E27FC236}">
                  <a16:creationId xmlns:a16="http://schemas.microsoft.com/office/drawing/2014/main" id="{465B0D75-B574-4553-882A-794E16CE713B}"/>
                </a:ext>
              </a:extLst>
            </p:cNvPr>
            <p:cNvSpPr/>
            <p:nvPr/>
          </p:nvSpPr>
          <p:spPr>
            <a:xfrm rot="5400000">
              <a:off x="4085742" y="2775431"/>
              <a:ext cx="605882" cy="50617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4" name="角丸四角形 21">
              <a:extLst>
                <a:ext uri="{FF2B5EF4-FFF2-40B4-BE49-F238E27FC236}">
                  <a16:creationId xmlns:a16="http://schemas.microsoft.com/office/drawing/2014/main" id="{325DC88B-D7F3-4DE9-A0DA-0571192D724D}"/>
                </a:ext>
              </a:extLst>
            </p:cNvPr>
            <p:cNvSpPr/>
            <p:nvPr/>
          </p:nvSpPr>
          <p:spPr bwMode="auto">
            <a:xfrm>
              <a:off x="4623497" y="5258545"/>
              <a:ext cx="35466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35" name="角丸四角形 21">
              <a:extLst>
                <a:ext uri="{FF2B5EF4-FFF2-40B4-BE49-F238E27FC236}">
                  <a16:creationId xmlns:a16="http://schemas.microsoft.com/office/drawing/2014/main" id="{7AB53E06-DE03-4EB1-A2BD-17B3C2B96E40}"/>
                </a:ext>
              </a:extLst>
            </p:cNvPr>
            <p:cNvSpPr/>
            <p:nvPr/>
          </p:nvSpPr>
          <p:spPr bwMode="auto">
            <a:xfrm>
              <a:off x="8295905" y="5251438"/>
              <a:ext cx="1154110" cy="574726"/>
            </a:xfrm>
            <a:prstGeom prst="roundRect">
              <a:avLst>
                <a:gd name="adj" fmla="val 25105"/>
              </a:avLst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System</a:t>
              </a:r>
            </a:p>
          </p:txBody>
        </p:sp>
        <p:grpSp>
          <p:nvGrpSpPr>
            <p:cNvPr id="136" name="Group 57">
              <a:extLst>
                <a:ext uri="{FF2B5EF4-FFF2-40B4-BE49-F238E27FC236}">
                  <a16:creationId xmlns:a16="http://schemas.microsoft.com/office/drawing/2014/main" id="{BFD07AA8-A79A-460B-BD7E-6B15CC3DFF02}"/>
                </a:ext>
              </a:extLst>
            </p:cNvPr>
            <p:cNvGrpSpPr/>
            <p:nvPr/>
          </p:nvGrpSpPr>
          <p:grpSpPr>
            <a:xfrm>
              <a:off x="9478757" y="2224766"/>
              <a:ext cx="1800994" cy="3026672"/>
              <a:chOff x="8832922" y="1942635"/>
              <a:chExt cx="1800994" cy="3026672"/>
            </a:xfrm>
          </p:grpSpPr>
          <p:sp>
            <p:nvSpPr>
              <p:cNvPr id="137" name="Down Arrow 40">
                <a:extLst>
                  <a:ext uri="{FF2B5EF4-FFF2-40B4-BE49-F238E27FC236}">
                    <a16:creationId xmlns:a16="http://schemas.microsoft.com/office/drawing/2014/main" id="{7795D095-AFF3-4806-9C58-BA7172B1A99C}"/>
                  </a:ext>
                </a:extLst>
              </p:cNvPr>
              <p:cNvSpPr/>
              <p:nvPr/>
            </p:nvSpPr>
            <p:spPr>
              <a:xfrm rot="5400000">
                <a:off x="8778695" y="2698166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8" name="Down Arrow 40">
                <a:extLst>
                  <a:ext uri="{FF2B5EF4-FFF2-40B4-BE49-F238E27FC236}">
                    <a16:creationId xmlns:a16="http://schemas.microsoft.com/office/drawing/2014/main" id="{C93F374A-803B-4856-AA9B-34D1285060E9}"/>
                  </a:ext>
                </a:extLst>
              </p:cNvPr>
              <p:cNvSpPr/>
              <p:nvPr/>
            </p:nvSpPr>
            <p:spPr>
              <a:xfrm rot="5400000">
                <a:off x="8778694" y="4097200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9" name="TextBox 62">
                <a:extLst>
                  <a:ext uri="{FF2B5EF4-FFF2-40B4-BE49-F238E27FC236}">
                    <a16:creationId xmlns:a16="http://schemas.microsoft.com/office/drawing/2014/main" id="{F5E6431A-CE9C-46E2-95AC-2159BD97AB48}"/>
                  </a:ext>
                </a:extLst>
              </p:cNvPr>
              <p:cNvSpPr txBox="1"/>
              <p:nvPr/>
            </p:nvSpPr>
            <p:spPr>
              <a:xfrm>
                <a:off x="9279057" y="1942635"/>
                <a:ext cx="1354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</a:t>
                </a:r>
              </a:p>
            </p:txBody>
          </p:sp>
          <p:grpSp>
            <p:nvGrpSpPr>
              <p:cNvPr id="140" name="Group 64">
                <a:extLst>
                  <a:ext uri="{FF2B5EF4-FFF2-40B4-BE49-F238E27FC236}">
                    <a16:creationId xmlns:a16="http://schemas.microsoft.com/office/drawing/2014/main" id="{04A769AA-2467-4C2A-9181-AD2325C788A0}"/>
                  </a:ext>
                </a:extLst>
              </p:cNvPr>
              <p:cNvGrpSpPr/>
              <p:nvPr/>
            </p:nvGrpSpPr>
            <p:grpSpPr>
              <a:xfrm>
                <a:off x="9330349" y="2320741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8" name="角丸四角形 21">
                  <a:extLst>
                    <a:ext uri="{FF2B5EF4-FFF2-40B4-BE49-F238E27FC236}">
                      <a16:creationId xmlns:a16="http://schemas.microsoft.com/office/drawing/2014/main" id="{3845D59A-E04D-49A7-B4F7-CE46E7D41455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9" name="Group 82">
                  <a:extLst>
                    <a:ext uri="{FF2B5EF4-FFF2-40B4-BE49-F238E27FC236}">
                      <a16:creationId xmlns:a16="http://schemas.microsoft.com/office/drawing/2014/main" id="{EB70500A-2E6B-48F0-91E5-57BEEE8292D0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50" name="Isosceles Triangle 29">
                    <a:extLst>
                      <a:ext uri="{FF2B5EF4-FFF2-40B4-BE49-F238E27FC236}">
                        <a16:creationId xmlns:a16="http://schemas.microsoft.com/office/drawing/2014/main" id="{5519915A-B014-4EC6-A401-889249926EF8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1" name="Oval 30">
                    <a:extLst>
                      <a:ext uri="{FF2B5EF4-FFF2-40B4-BE49-F238E27FC236}">
                        <a16:creationId xmlns:a16="http://schemas.microsoft.com/office/drawing/2014/main" id="{F9DC37F7-1438-414E-B660-6044A4C4FBAD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2" name="Oval 31">
                    <a:extLst>
                      <a:ext uri="{FF2B5EF4-FFF2-40B4-BE49-F238E27FC236}">
                        <a16:creationId xmlns:a16="http://schemas.microsoft.com/office/drawing/2014/main" id="{4560AEF1-782E-4F9F-84E0-5393B359C46F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3" name="Oval 32">
                    <a:extLst>
                      <a:ext uri="{FF2B5EF4-FFF2-40B4-BE49-F238E27FC236}">
                        <a16:creationId xmlns:a16="http://schemas.microsoft.com/office/drawing/2014/main" id="{C822D0C2-C125-4D23-8459-A4D811401AB6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  <p:grpSp>
            <p:nvGrpSpPr>
              <p:cNvPr id="141" name="Group 68">
                <a:extLst>
                  <a:ext uri="{FF2B5EF4-FFF2-40B4-BE49-F238E27FC236}">
                    <a16:creationId xmlns:a16="http://schemas.microsoft.com/office/drawing/2014/main" id="{B06A5C66-10C1-42E8-B77B-AB0315ADFFFD}"/>
                  </a:ext>
                </a:extLst>
              </p:cNvPr>
              <p:cNvGrpSpPr/>
              <p:nvPr/>
            </p:nvGrpSpPr>
            <p:grpSpPr>
              <a:xfrm>
                <a:off x="9330349" y="3717032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2" name="角丸四角形 21">
                  <a:extLst>
                    <a:ext uri="{FF2B5EF4-FFF2-40B4-BE49-F238E27FC236}">
                      <a16:creationId xmlns:a16="http://schemas.microsoft.com/office/drawing/2014/main" id="{ECDBD8B2-086F-4742-A85F-79A84E16D2D0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3" name="Group 70">
                  <a:extLst>
                    <a:ext uri="{FF2B5EF4-FFF2-40B4-BE49-F238E27FC236}">
                      <a16:creationId xmlns:a16="http://schemas.microsoft.com/office/drawing/2014/main" id="{96A6EECA-D2AA-4E7C-875D-2A3D30B7EED5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4" name="Isosceles Triangle 29">
                    <a:extLst>
                      <a:ext uri="{FF2B5EF4-FFF2-40B4-BE49-F238E27FC236}">
                        <a16:creationId xmlns:a16="http://schemas.microsoft.com/office/drawing/2014/main" id="{43C8F4F0-F3B2-457A-94EE-DD655078CF54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5" name="Oval 30">
                    <a:extLst>
                      <a:ext uri="{FF2B5EF4-FFF2-40B4-BE49-F238E27FC236}">
                        <a16:creationId xmlns:a16="http://schemas.microsoft.com/office/drawing/2014/main" id="{B8BF986C-8D70-4120-B994-6F0D19DBEE18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6" name="Oval 31">
                    <a:extLst>
                      <a:ext uri="{FF2B5EF4-FFF2-40B4-BE49-F238E27FC236}">
                        <a16:creationId xmlns:a16="http://schemas.microsoft.com/office/drawing/2014/main" id="{C9F87C5B-0529-482F-BD55-559CCB828673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7" name="Oval 32">
                    <a:extLst>
                      <a:ext uri="{FF2B5EF4-FFF2-40B4-BE49-F238E27FC236}">
                        <a16:creationId xmlns:a16="http://schemas.microsoft.com/office/drawing/2014/main" id="{01264383-3D4E-478D-AA4B-5AB2A60C3438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</p:grpSp>
        <p:sp>
          <p:nvSpPr>
            <p:cNvPr id="154" name="角丸四角形 21">
              <a:extLst>
                <a:ext uri="{FF2B5EF4-FFF2-40B4-BE49-F238E27FC236}">
                  <a16:creationId xmlns:a16="http://schemas.microsoft.com/office/drawing/2014/main" id="{05CC89BA-3A94-49F1-BA95-17475DC06017}"/>
                </a:ext>
              </a:extLst>
            </p:cNvPr>
            <p:cNvSpPr/>
            <p:nvPr/>
          </p:nvSpPr>
          <p:spPr bwMode="auto">
            <a:xfrm>
              <a:off x="4786037" y="3912211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E57709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155" name="角丸四角形 21">
              <a:extLst>
                <a:ext uri="{FF2B5EF4-FFF2-40B4-BE49-F238E27FC236}">
                  <a16:creationId xmlns:a16="http://schemas.microsoft.com/office/drawing/2014/main" id="{8F0C4CE7-3C03-4767-B682-814A101BA119}"/>
                </a:ext>
              </a:extLst>
            </p:cNvPr>
            <p:cNvSpPr/>
            <p:nvPr/>
          </p:nvSpPr>
          <p:spPr bwMode="auto">
            <a:xfrm>
              <a:off x="6355134" y="3915441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56" name="角丸四角形 21">
              <a:extLst>
                <a:ext uri="{FF2B5EF4-FFF2-40B4-BE49-F238E27FC236}">
                  <a16:creationId xmlns:a16="http://schemas.microsoft.com/office/drawing/2014/main" id="{3A01EBF4-E6EB-44DE-ACA6-D6FCD91695D8}"/>
                </a:ext>
              </a:extLst>
            </p:cNvPr>
            <p:cNvSpPr/>
            <p:nvPr/>
          </p:nvSpPr>
          <p:spPr bwMode="auto">
            <a:xfrm>
              <a:off x="7885966" y="3912211"/>
              <a:ext cx="1440000" cy="360000"/>
            </a:xfrm>
            <a:prstGeom prst="roundRect">
              <a:avLst>
                <a:gd name="adj" fmla="val 25084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57" name="角丸四角形 21">
              <a:extLst>
                <a:ext uri="{FF2B5EF4-FFF2-40B4-BE49-F238E27FC236}">
                  <a16:creationId xmlns:a16="http://schemas.microsoft.com/office/drawing/2014/main" id="{ABD37DE9-2E7A-4F0A-9451-3C1E763C35B8}"/>
                </a:ext>
              </a:extLst>
            </p:cNvPr>
            <p:cNvSpPr/>
            <p:nvPr/>
          </p:nvSpPr>
          <p:spPr bwMode="auto">
            <a:xfrm>
              <a:off x="641475" y="1396167"/>
              <a:ext cx="3461566" cy="2866271"/>
            </a:xfrm>
            <a:prstGeom prst="foldedCorner">
              <a:avLst>
                <a:gd name="adj" fmla="val 1155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 err="1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kern="0" dirty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158" name="Group 5">
              <a:extLst>
                <a:ext uri="{FF2B5EF4-FFF2-40B4-BE49-F238E27FC236}">
                  <a16:creationId xmlns:a16="http://schemas.microsoft.com/office/drawing/2014/main" id="{18AB170D-6311-4B1A-B1D2-AF68E6E7F371}"/>
                </a:ext>
              </a:extLst>
            </p:cNvPr>
            <p:cNvGrpSpPr/>
            <p:nvPr/>
          </p:nvGrpSpPr>
          <p:grpSpPr>
            <a:xfrm>
              <a:off x="823011" y="1493776"/>
              <a:ext cx="413417" cy="426971"/>
              <a:chOff x="1789088" y="2720452"/>
              <a:chExt cx="413417" cy="426971"/>
            </a:xfrm>
          </p:grpSpPr>
          <p:sp>
            <p:nvSpPr>
              <p:cNvPr id="159" name="Isosceles Triangle 29">
                <a:extLst>
                  <a:ext uri="{FF2B5EF4-FFF2-40B4-BE49-F238E27FC236}">
                    <a16:creationId xmlns:a16="http://schemas.microsoft.com/office/drawing/2014/main" id="{B8039E03-6CF3-4DF0-8F31-6FB4D8C4D9DD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60" name="Oval 30">
                <a:extLst>
                  <a:ext uri="{FF2B5EF4-FFF2-40B4-BE49-F238E27FC236}">
                    <a16:creationId xmlns:a16="http://schemas.microsoft.com/office/drawing/2014/main" id="{8CD97901-790C-4F41-AD8F-4DD0E7FCAB10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61" name="Oval 31">
                <a:extLst>
                  <a:ext uri="{FF2B5EF4-FFF2-40B4-BE49-F238E27FC236}">
                    <a16:creationId xmlns:a16="http://schemas.microsoft.com/office/drawing/2014/main" id="{53F26CCB-DC80-4085-9814-679F290C13BE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62" name="Oval 32">
                <a:extLst>
                  <a:ext uri="{FF2B5EF4-FFF2-40B4-BE49-F238E27FC236}">
                    <a16:creationId xmlns:a16="http://schemas.microsoft.com/office/drawing/2014/main" id="{2C1E045F-ACCA-4D0B-9FB3-CF5061AB74E3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163" name="角丸四角形 21">
              <a:extLst>
                <a:ext uri="{FF2B5EF4-FFF2-40B4-BE49-F238E27FC236}">
                  <a16:creationId xmlns:a16="http://schemas.microsoft.com/office/drawing/2014/main" id="{55CA65C9-7D25-4244-8D35-4EADB9859B09}"/>
                </a:ext>
              </a:extLst>
            </p:cNvPr>
            <p:cNvSpPr/>
            <p:nvPr/>
          </p:nvSpPr>
          <p:spPr bwMode="auto">
            <a:xfrm>
              <a:off x="828878" y="3272286"/>
              <a:ext cx="3120704" cy="368867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164" name="角丸四角形 21">
              <a:extLst>
                <a:ext uri="{FF2B5EF4-FFF2-40B4-BE49-F238E27FC236}">
                  <a16:creationId xmlns:a16="http://schemas.microsoft.com/office/drawing/2014/main" id="{5D0A0292-ED8D-4B7C-8ADB-21CB360116D3}"/>
                </a:ext>
              </a:extLst>
            </p:cNvPr>
            <p:cNvSpPr/>
            <p:nvPr/>
          </p:nvSpPr>
          <p:spPr bwMode="auto">
            <a:xfrm>
              <a:off x="829272" y="2436282"/>
              <a:ext cx="3114444" cy="358299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165" name="角丸四角形 21">
              <a:extLst>
                <a:ext uri="{FF2B5EF4-FFF2-40B4-BE49-F238E27FC236}">
                  <a16:creationId xmlns:a16="http://schemas.microsoft.com/office/drawing/2014/main" id="{327A0DC5-3A48-46B1-B90A-94615CEAAE99}"/>
                </a:ext>
              </a:extLst>
            </p:cNvPr>
            <p:cNvSpPr/>
            <p:nvPr/>
          </p:nvSpPr>
          <p:spPr bwMode="auto">
            <a:xfrm>
              <a:off x="831983" y="2023931"/>
              <a:ext cx="3114444" cy="358299"/>
            </a:xfrm>
            <a:prstGeom prst="roundRect">
              <a:avLst>
                <a:gd name="adj" fmla="val 25084"/>
              </a:avLst>
            </a:prstGeom>
            <a:solidFill>
              <a:srgbClr val="7F7F7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cxnSp>
          <p:nvCxnSpPr>
            <p:cNvPr id="166" name="Gerade Verbindung mit Pfeil 41">
              <a:extLst>
                <a:ext uri="{FF2B5EF4-FFF2-40B4-BE49-F238E27FC236}">
                  <a16:creationId xmlns:a16="http://schemas.microsoft.com/office/drawing/2014/main" id="{5CFEDBA5-69FC-45AB-B7BB-62ACD205C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13044" y="4070898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67" name="角丸四角形 21">
              <a:extLst>
                <a:ext uri="{FF2B5EF4-FFF2-40B4-BE49-F238E27FC236}">
                  <a16:creationId xmlns:a16="http://schemas.microsoft.com/office/drawing/2014/main" id="{6861F0B4-36F2-467C-8BD2-5C2184956EFE}"/>
                </a:ext>
              </a:extLst>
            </p:cNvPr>
            <p:cNvSpPr/>
            <p:nvPr/>
          </p:nvSpPr>
          <p:spPr bwMode="auto">
            <a:xfrm>
              <a:off x="823011" y="2842099"/>
              <a:ext cx="3120705" cy="368867"/>
            </a:xfrm>
            <a:prstGeom prst="roundRect">
              <a:avLst>
                <a:gd name="adj" fmla="val 21163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168" name="角丸四角形 21">
              <a:extLst>
                <a:ext uri="{FF2B5EF4-FFF2-40B4-BE49-F238E27FC236}">
                  <a16:creationId xmlns:a16="http://schemas.microsoft.com/office/drawing/2014/main" id="{3A5AF4A7-5AB6-4CA4-AFBE-EDF804FABBBF}"/>
                </a:ext>
              </a:extLst>
            </p:cNvPr>
            <p:cNvSpPr/>
            <p:nvPr/>
          </p:nvSpPr>
          <p:spPr bwMode="auto">
            <a:xfrm>
              <a:off x="1645406" y="4508809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69" name="角丸四角形 21">
              <a:extLst>
                <a:ext uri="{FF2B5EF4-FFF2-40B4-BE49-F238E27FC236}">
                  <a16:creationId xmlns:a16="http://schemas.microsoft.com/office/drawing/2014/main" id="{A03F3198-5942-48E3-843A-EB9CC861B87D}"/>
                </a:ext>
              </a:extLst>
            </p:cNvPr>
            <p:cNvSpPr/>
            <p:nvPr/>
          </p:nvSpPr>
          <p:spPr bwMode="auto">
            <a:xfrm>
              <a:off x="833294" y="3702031"/>
              <a:ext cx="3120705" cy="368867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170" name="TextBox 81">
              <a:extLst>
                <a:ext uri="{FF2B5EF4-FFF2-40B4-BE49-F238E27FC236}">
                  <a16:creationId xmlns:a16="http://schemas.microsoft.com/office/drawing/2014/main" id="{EB918852-B512-47BF-A2F0-A3CEEDC4A2BE}"/>
                </a:ext>
              </a:extLst>
            </p:cNvPr>
            <p:cNvSpPr txBox="1"/>
            <p:nvPr/>
          </p:nvSpPr>
          <p:spPr>
            <a:xfrm>
              <a:off x="1843655" y="1027068"/>
              <a:ext cx="10999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8895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B3A855E-9F01-4BD2-AF12-54DEF141E8E9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E21845AC-FDD5-4042-BE77-F4A1B53B65AC}"/>
              </a:ext>
            </a:extLst>
          </p:cNvPr>
          <p:cNvGrpSpPr/>
          <p:nvPr/>
        </p:nvGrpSpPr>
        <p:grpSpPr>
          <a:xfrm>
            <a:off x="1017507" y="791177"/>
            <a:ext cx="10156985" cy="5275646"/>
            <a:chOff x="1051789" y="791177"/>
            <a:chExt cx="10156985" cy="5275646"/>
          </a:xfrm>
        </p:grpSpPr>
        <p:sp>
          <p:nvSpPr>
            <p:cNvPr id="2" name="角丸四角形 21">
              <a:extLst>
                <a:ext uri="{FF2B5EF4-FFF2-40B4-BE49-F238E27FC236}">
                  <a16:creationId xmlns:a16="http://schemas.microsoft.com/office/drawing/2014/main" id="{0E1BD6CA-5E56-415F-AAE2-DCEAB152CF2A}"/>
                </a:ext>
              </a:extLst>
            </p:cNvPr>
            <p:cNvSpPr/>
            <p:nvPr/>
          </p:nvSpPr>
          <p:spPr bwMode="auto">
            <a:xfrm>
              <a:off x="1051789" y="1766462"/>
              <a:ext cx="3721721" cy="2866271"/>
            </a:xfrm>
            <a:prstGeom prst="foldedCorner">
              <a:avLst>
                <a:gd name="adj" fmla="val 14317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 err="1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kern="0" dirty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8" name="角丸四角形 21">
              <a:extLst>
                <a:ext uri="{FF2B5EF4-FFF2-40B4-BE49-F238E27FC236}">
                  <a16:creationId xmlns:a16="http://schemas.microsoft.com/office/drawing/2014/main" id="{E5735437-8A5C-4383-A03E-32B2AC596776}"/>
                </a:ext>
              </a:extLst>
            </p:cNvPr>
            <p:cNvSpPr/>
            <p:nvPr/>
          </p:nvSpPr>
          <p:spPr bwMode="auto">
            <a:xfrm>
              <a:off x="1158545" y="3643817"/>
              <a:ext cx="3434702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9" name="角丸四角形 21">
              <a:extLst>
                <a:ext uri="{FF2B5EF4-FFF2-40B4-BE49-F238E27FC236}">
                  <a16:creationId xmlns:a16="http://schemas.microsoft.com/office/drawing/2014/main" id="{1EAF5146-F850-4776-BFEC-CFB648ADC457}"/>
                </a:ext>
              </a:extLst>
            </p:cNvPr>
            <p:cNvSpPr/>
            <p:nvPr/>
          </p:nvSpPr>
          <p:spPr bwMode="auto">
            <a:xfrm>
              <a:off x="1158545" y="2807778"/>
              <a:ext cx="3427813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10" name="角丸四角形 21">
              <a:extLst>
                <a:ext uri="{FF2B5EF4-FFF2-40B4-BE49-F238E27FC236}">
                  <a16:creationId xmlns:a16="http://schemas.microsoft.com/office/drawing/2014/main" id="{1DCA4A90-8676-4D97-BA4E-1F8A8A9180CC}"/>
                </a:ext>
              </a:extLst>
            </p:cNvPr>
            <p:cNvSpPr/>
            <p:nvPr/>
          </p:nvSpPr>
          <p:spPr bwMode="auto">
            <a:xfrm>
              <a:off x="1161730" y="2395427"/>
              <a:ext cx="3427813" cy="357098"/>
            </a:xfrm>
            <a:prstGeom prst="roundRect">
              <a:avLst>
                <a:gd name="adj" fmla="val 25084"/>
              </a:avLst>
            </a:prstGeom>
            <a:solidFill>
              <a:sysClr val="windowText" lastClr="000000">
                <a:lumMod val="50000"/>
                <a:lumOff val="50000"/>
              </a:sys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cxnSp>
          <p:nvCxnSpPr>
            <p:cNvPr id="11" name="Gerade Verbindung mit Pfeil 41">
              <a:extLst>
                <a:ext uri="{FF2B5EF4-FFF2-40B4-BE49-F238E27FC236}">
                  <a16:creationId xmlns:a16="http://schemas.microsoft.com/office/drawing/2014/main" id="{A16DE6F3-1535-4D74-B2AA-24F907A530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5812" y="4441193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2" name="角丸四角形 6">
              <a:extLst>
                <a:ext uri="{FF2B5EF4-FFF2-40B4-BE49-F238E27FC236}">
                  <a16:creationId xmlns:a16="http://schemas.microsoft.com/office/drawing/2014/main" id="{84BAE87E-1DAC-4E48-AEE7-F3C43508899E}"/>
                </a:ext>
              </a:extLst>
            </p:cNvPr>
            <p:cNvSpPr/>
            <p:nvPr/>
          </p:nvSpPr>
          <p:spPr bwMode="auto">
            <a:xfrm>
              <a:off x="5203270" y="791177"/>
              <a:ext cx="6005504" cy="3325523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 or Service</a:t>
              </a:r>
            </a:p>
          </p:txBody>
        </p:sp>
        <p:sp>
          <p:nvSpPr>
            <p:cNvPr id="13" name="角丸四角形 21">
              <a:extLst>
                <a:ext uri="{FF2B5EF4-FFF2-40B4-BE49-F238E27FC236}">
                  <a16:creationId xmlns:a16="http://schemas.microsoft.com/office/drawing/2014/main" id="{3A2E0FBD-437F-481A-9303-2A299002278A}"/>
                </a:ext>
              </a:extLst>
            </p:cNvPr>
            <p:cNvSpPr/>
            <p:nvPr/>
          </p:nvSpPr>
          <p:spPr bwMode="auto">
            <a:xfrm>
              <a:off x="1151655" y="3213630"/>
              <a:ext cx="3434703" cy="367631"/>
            </a:xfrm>
            <a:prstGeom prst="roundRect">
              <a:avLst>
                <a:gd name="adj" fmla="val 21163"/>
              </a:avLst>
            </a:prstGeom>
            <a:solidFill>
              <a:srgbClr val="C0504D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</a:t>
              </a:r>
            </a:p>
          </p:txBody>
        </p:sp>
        <p:sp>
          <p:nvSpPr>
            <p:cNvPr id="14" name="角丸四角形 21">
              <a:extLst>
                <a:ext uri="{FF2B5EF4-FFF2-40B4-BE49-F238E27FC236}">
                  <a16:creationId xmlns:a16="http://schemas.microsoft.com/office/drawing/2014/main" id="{959EF401-0524-4740-B59F-432AA257D4F4}"/>
                </a:ext>
              </a:extLst>
            </p:cNvPr>
            <p:cNvSpPr/>
            <p:nvPr/>
          </p:nvSpPr>
          <p:spPr bwMode="auto">
            <a:xfrm>
              <a:off x="1886636" y="4879104"/>
              <a:ext cx="2038352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5" name="角丸四角形 21">
              <a:extLst>
                <a:ext uri="{FF2B5EF4-FFF2-40B4-BE49-F238E27FC236}">
                  <a16:creationId xmlns:a16="http://schemas.microsoft.com/office/drawing/2014/main" id="{E1963D2E-48D3-4B3B-9A78-B3663016ABBD}"/>
                </a:ext>
              </a:extLst>
            </p:cNvPr>
            <p:cNvSpPr/>
            <p:nvPr/>
          </p:nvSpPr>
          <p:spPr bwMode="auto">
            <a:xfrm>
              <a:off x="1163734" y="4073562"/>
              <a:ext cx="3434703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17" name="角丸四角形 21">
              <a:extLst>
                <a:ext uri="{FF2B5EF4-FFF2-40B4-BE49-F238E27FC236}">
                  <a16:creationId xmlns:a16="http://schemas.microsoft.com/office/drawing/2014/main" id="{BF90ABC9-3E12-4F27-B858-63AAAA9CA569}"/>
                </a:ext>
              </a:extLst>
            </p:cNvPr>
            <p:cNvSpPr/>
            <p:nvPr/>
          </p:nvSpPr>
          <p:spPr bwMode="auto">
            <a:xfrm>
              <a:off x="5350974" y="1319943"/>
              <a:ext cx="5667166" cy="1216432"/>
            </a:xfrm>
            <a:prstGeom prst="roundRect">
              <a:avLst>
                <a:gd name="adj" fmla="val 13339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Black Box</a:t>
              </a:r>
            </a:p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8" name="角丸四角形 21">
              <a:extLst>
                <a:ext uri="{FF2B5EF4-FFF2-40B4-BE49-F238E27FC236}">
                  <a16:creationId xmlns:a16="http://schemas.microsoft.com/office/drawing/2014/main" id="{979320C0-81A6-4CC1-AB7D-BCB711CA9374}"/>
                </a:ext>
              </a:extLst>
            </p:cNvPr>
            <p:cNvSpPr/>
            <p:nvPr/>
          </p:nvSpPr>
          <p:spPr bwMode="auto">
            <a:xfrm>
              <a:off x="5350974" y="3356959"/>
              <a:ext cx="56671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9" name="角丸四角形 21">
              <a:extLst>
                <a:ext uri="{FF2B5EF4-FFF2-40B4-BE49-F238E27FC236}">
                  <a16:creationId xmlns:a16="http://schemas.microsoft.com/office/drawing/2014/main" id="{A8376198-B1B9-48C1-B063-D0DCC11995A5}"/>
                </a:ext>
              </a:extLst>
            </p:cNvPr>
            <p:cNvSpPr/>
            <p:nvPr/>
          </p:nvSpPr>
          <p:spPr bwMode="auto">
            <a:xfrm>
              <a:off x="5350974" y="2662111"/>
              <a:ext cx="5667163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20" name="Down Arrow 40">
              <a:extLst>
                <a:ext uri="{FF2B5EF4-FFF2-40B4-BE49-F238E27FC236}">
                  <a16:creationId xmlns:a16="http://schemas.microsoft.com/office/drawing/2014/main" id="{B8CB114C-72C1-4BA4-8B65-E86322EB57DA}"/>
                </a:ext>
              </a:extLst>
            </p:cNvPr>
            <p:cNvSpPr/>
            <p:nvPr/>
          </p:nvSpPr>
          <p:spPr>
            <a:xfrm>
              <a:off x="2661279" y="1123280"/>
              <a:ext cx="516416" cy="64318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id="{759D9502-2706-495F-95C4-C85738956CB5}"/>
                </a:ext>
              </a:extLst>
            </p:cNvPr>
            <p:cNvSpPr/>
            <p:nvPr/>
          </p:nvSpPr>
          <p:spPr bwMode="auto">
            <a:xfrm>
              <a:off x="1058627" y="791178"/>
              <a:ext cx="3721721" cy="528766"/>
            </a:xfrm>
            <a:prstGeom prst="roundRect">
              <a:avLst>
                <a:gd name="adj" fmla="val 1512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de-DE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Manual Creation or Tool</a:t>
              </a:r>
              <a:endParaRPr kumimoji="0" lang="en-US" altLang="ja-JP" sz="2000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id="{5429074C-D770-43CA-8B8F-89518A2AD2E7}"/>
                </a:ext>
              </a:extLst>
            </p:cNvPr>
            <p:cNvSpPr/>
            <p:nvPr/>
          </p:nvSpPr>
          <p:spPr bwMode="auto">
            <a:xfrm>
              <a:off x="7101413" y="4974524"/>
              <a:ext cx="220921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23" name="Down Arrow 40">
              <a:extLst>
                <a:ext uri="{FF2B5EF4-FFF2-40B4-BE49-F238E27FC236}">
                  <a16:creationId xmlns:a16="http://schemas.microsoft.com/office/drawing/2014/main" id="{5C12A470-6788-4158-80D7-FA1665DC714A}"/>
                </a:ext>
              </a:extLst>
            </p:cNvPr>
            <p:cNvSpPr/>
            <p:nvPr/>
          </p:nvSpPr>
          <p:spPr>
            <a:xfrm rot="17735679">
              <a:off x="5614228" y="3636180"/>
              <a:ext cx="439632" cy="266805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25" name="Gerade Verbindung mit Pfeil 42">
              <a:extLst>
                <a:ext uri="{FF2B5EF4-FFF2-40B4-BE49-F238E27FC236}">
                  <a16:creationId xmlns:a16="http://schemas.microsoft.com/office/drawing/2014/main" id="{7D576C2E-73BF-45C7-8403-287DFD30464C}"/>
                </a:ext>
              </a:extLst>
            </p:cNvPr>
            <p:cNvCxnSpPr>
              <a:cxnSpLocks/>
              <a:stCxn id="22" idx="0"/>
              <a:endCxn id="12" idx="2"/>
            </p:cNvCxnSpPr>
            <p:nvPr/>
          </p:nvCxnSpPr>
          <p:spPr>
            <a:xfrm flipV="1">
              <a:off x="8206022" y="4116700"/>
              <a:ext cx="0" cy="857824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26" name="テキスト ボックス 47">
              <a:extLst>
                <a:ext uri="{FF2B5EF4-FFF2-40B4-BE49-F238E27FC236}">
                  <a16:creationId xmlns:a16="http://schemas.microsoft.com/office/drawing/2014/main" id="{5FE05725-151B-412A-9BCA-759472ED164B}"/>
                </a:ext>
              </a:extLst>
            </p:cNvPr>
            <p:cNvSpPr txBox="1"/>
            <p:nvPr/>
          </p:nvSpPr>
          <p:spPr>
            <a:xfrm>
              <a:off x="8220691" y="4344602"/>
              <a:ext cx="11413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7" name="テキスト ボックス 47">
              <a:extLst>
                <a:ext uri="{FF2B5EF4-FFF2-40B4-BE49-F238E27FC236}">
                  <a16:creationId xmlns:a16="http://schemas.microsoft.com/office/drawing/2014/main" id="{27686983-38D4-4E8C-B5FE-B6CB9864EE39}"/>
                </a:ext>
              </a:extLst>
            </p:cNvPr>
            <p:cNvSpPr txBox="1"/>
            <p:nvPr/>
          </p:nvSpPr>
          <p:spPr>
            <a:xfrm>
              <a:off x="4781476" y="5020536"/>
              <a:ext cx="11235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Process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8" name="テキスト ボックス 47">
              <a:extLst>
                <a:ext uri="{FF2B5EF4-FFF2-40B4-BE49-F238E27FC236}">
                  <a16:creationId xmlns:a16="http://schemas.microsoft.com/office/drawing/2014/main" id="{F4569C61-90CC-4547-AAAF-F137B9B62D1C}"/>
                </a:ext>
              </a:extLst>
            </p:cNvPr>
            <p:cNvSpPr txBox="1"/>
            <p:nvPr/>
          </p:nvSpPr>
          <p:spPr>
            <a:xfrm>
              <a:off x="3159325" y="1317598"/>
              <a:ext cx="12446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Describe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grpSp>
          <p:nvGrpSpPr>
            <p:cNvPr id="32" name="Group 44">
              <a:extLst>
                <a:ext uri="{FF2B5EF4-FFF2-40B4-BE49-F238E27FC236}">
                  <a16:creationId xmlns:a16="http://schemas.microsoft.com/office/drawing/2014/main" id="{6C472491-0136-41DE-95EC-C22602A1DBB6}"/>
                </a:ext>
              </a:extLst>
            </p:cNvPr>
            <p:cNvGrpSpPr/>
            <p:nvPr/>
          </p:nvGrpSpPr>
          <p:grpSpPr>
            <a:xfrm>
              <a:off x="1173860" y="1884925"/>
              <a:ext cx="395599" cy="430552"/>
              <a:chOff x="3589327" y="2082553"/>
              <a:chExt cx="568045" cy="615987"/>
            </a:xfrm>
          </p:grpSpPr>
          <p:sp>
            <p:nvSpPr>
              <p:cNvPr id="33" name="Isosceles Triangle 45">
                <a:extLst>
                  <a:ext uri="{FF2B5EF4-FFF2-40B4-BE49-F238E27FC236}">
                    <a16:creationId xmlns:a16="http://schemas.microsoft.com/office/drawing/2014/main" id="{A43E75BD-E629-4F2B-8169-F43CA9B698C3}"/>
                  </a:ext>
                </a:extLst>
              </p:cNvPr>
              <p:cNvSpPr/>
              <p:nvPr/>
            </p:nvSpPr>
            <p:spPr>
              <a:xfrm rot="16200000">
                <a:off x="3654616" y="2187099"/>
                <a:ext cx="447718" cy="386740"/>
              </a:xfrm>
              <a:prstGeom prst="triangle">
                <a:avLst/>
              </a:prstGeom>
              <a:noFill/>
              <a:ln w="1905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4" name="Oval 46">
                <a:extLst>
                  <a:ext uri="{FF2B5EF4-FFF2-40B4-BE49-F238E27FC236}">
                    <a16:creationId xmlns:a16="http://schemas.microsoft.com/office/drawing/2014/main" id="{EA11D14A-3914-453E-91DC-EA64EA2F7387}"/>
                  </a:ext>
                </a:extLst>
              </p:cNvPr>
              <p:cNvSpPr/>
              <p:nvPr/>
            </p:nvSpPr>
            <p:spPr>
              <a:xfrm>
                <a:off x="3979477" y="208255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5" name="Oval 47">
                <a:extLst>
                  <a:ext uri="{FF2B5EF4-FFF2-40B4-BE49-F238E27FC236}">
                    <a16:creationId xmlns:a16="http://schemas.microsoft.com/office/drawing/2014/main" id="{2E853AE0-9D5F-46F5-83B3-DA3FD2B21649}"/>
                  </a:ext>
                </a:extLst>
              </p:cNvPr>
              <p:cNvSpPr/>
              <p:nvPr/>
            </p:nvSpPr>
            <p:spPr>
              <a:xfrm>
                <a:off x="3589327" y="2291523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6" name="Oval 48">
                <a:extLst>
                  <a:ext uri="{FF2B5EF4-FFF2-40B4-BE49-F238E27FC236}">
                    <a16:creationId xmlns:a16="http://schemas.microsoft.com/office/drawing/2014/main" id="{573B3766-8160-48BD-AD24-FD5CD71858B2}"/>
                  </a:ext>
                </a:extLst>
              </p:cNvPr>
              <p:cNvSpPr/>
              <p:nvPr/>
            </p:nvSpPr>
            <p:spPr>
              <a:xfrm>
                <a:off x="3979477" y="2520646"/>
                <a:ext cx="177895" cy="17789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9934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475</TotalTime>
  <Words>140</Words>
  <Application>Microsoft Office PowerPoint</Application>
  <PresentationFormat>ワイド画面</PresentationFormat>
  <Paragraphs>68</Paragraphs>
  <Slides>3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游ゴシック</vt:lpstr>
      <vt:lpstr>Arial</vt:lpstr>
      <vt:lpstr>Calibri</vt:lpstr>
      <vt:lpstr>Noto Sans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21</cp:revision>
  <dcterms:created xsi:type="dcterms:W3CDTF">2019-04-21T23:49:17Z</dcterms:created>
  <dcterms:modified xsi:type="dcterms:W3CDTF">2019-05-06T12:00:09Z</dcterms:modified>
</cp:coreProperties>
</file>

<file path=docProps/thumbnail.jpeg>
</file>